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389" r:id="rId3"/>
    <p:sldId id="368" r:id="rId4"/>
    <p:sldId id="369" r:id="rId5"/>
    <p:sldId id="370" r:id="rId6"/>
    <p:sldId id="371" r:id="rId7"/>
    <p:sldId id="372" r:id="rId8"/>
    <p:sldId id="374" r:id="rId9"/>
    <p:sldId id="373" r:id="rId10"/>
    <p:sldId id="375" r:id="rId11"/>
    <p:sldId id="376" r:id="rId12"/>
    <p:sldId id="377" r:id="rId13"/>
    <p:sldId id="390" r:id="rId14"/>
    <p:sldId id="379" r:id="rId15"/>
    <p:sldId id="380" r:id="rId16"/>
    <p:sldId id="381" r:id="rId17"/>
    <p:sldId id="382" r:id="rId18"/>
    <p:sldId id="391" r:id="rId19"/>
    <p:sldId id="392" r:id="rId20"/>
    <p:sldId id="393" r:id="rId21"/>
    <p:sldId id="386" r:id="rId22"/>
    <p:sldId id="320" r:id="rId23"/>
    <p:sldId id="366" r:id="rId24"/>
    <p:sldId id="321" r:id="rId25"/>
    <p:sldId id="350" r:id="rId26"/>
    <p:sldId id="353" r:id="rId27"/>
    <p:sldId id="354" r:id="rId28"/>
    <p:sldId id="355" r:id="rId29"/>
    <p:sldId id="356" r:id="rId30"/>
    <p:sldId id="357" r:id="rId31"/>
    <p:sldId id="358" r:id="rId32"/>
    <p:sldId id="387" r:id="rId33"/>
    <p:sldId id="359" r:id="rId34"/>
    <p:sldId id="360" r:id="rId35"/>
    <p:sldId id="362" r:id="rId36"/>
    <p:sldId id="363" r:id="rId37"/>
    <p:sldId id="364" r:id="rId38"/>
    <p:sldId id="365" r:id="rId39"/>
    <p:sldId id="330" r:id="rId40"/>
    <p:sldId id="345" r:id="rId41"/>
    <p:sldId id="331" r:id="rId42"/>
    <p:sldId id="334" r:id="rId43"/>
    <p:sldId id="367" r:id="rId44"/>
    <p:sldId id="349" r:id="rId4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 varScale="1">
        <p:scale>
          <a:sx n="162" d="100"/>
          <a:sy n="162" d="100"/>
        </p:scale>
        <p:origin x="8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0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3381 0 24575,'-1'1'0,"0"-1"0,0 1 0,0 0 0,-1-1 0,1 1 0,0 0 0,0 0 0,0-1 0,0 1 0,1 0 0,-1 0 0,0 0 0,0 0 0,0 0 0,1 1 0,-1-1 0,1 0 0,-1 0 0,1 0 0,-1 1 0,1-1 0,0 0 0,-1 2 0,-9 39 0,7-29 0,-19 84 0,5 2 0,-5 106 0,19-188 0,-1-1 0,0 1 0,-1 0 0,-1-1 0,-1 0 0,0 0 0,-1-1 0,-19 28 0,16-22 0,1 0 0,1 1 0,-8 25 0,11-27 0,-1-1 0,-1 0 0,0-1 0,-20 32 0,7-19 0,-20 43 0,-13 20 0,41-70 0,0-1 0,-18 49 0,-4 9 0,-6 13 0,33-72 0,0-1 0,-2 0 0,0-1 0,-1 0 0,-1-1 0,-1 0 0,-19 22 0,17-26 0,0 0 0,0-2 0,-2 0 0,1 0 0,-34 17 0,23-16 0,10-4 0,0-1 0,-1 0 0,0-2 0,0 0 0,-1 0 0,0-2 0,0-1 0,-1 0 0,-36 2 0,11-6 0,13 1 0,1-1 0,0-1 0,-1-2 0,1-1 0,0-1 0,-47-15 0,33 5 0,-76-14 0,74 19 0,-71-24 0,77 23 0,-1 1 0,-1 2 0,0 2 0,0 2 0,-77 2 0,-405 3 0,511 0 0,0 1 0,0 0 0,0 1 0,0 0 0,0 1 0,1 1 0,0 0 0,-17 10 0,0 1 0,2 1 0,-38 30 0,5 0 0,2 3 0,-83 92 0,104-91 0,3 1 0,2 3 0,3 0 0,-32 80 0,44-96 0,-1 9 0,-19 73 0,-9 23 0,39-119 0,1 0 0,2 0 0,-5 44 0,7-47 0,-2 42 0,5 98 0,1-70 0,0-82 0,1 0 0,-1 0 0,2 0 0,-1-1 0,1 1 0,1-1 0,-1 0 0,11 18 0,-8-16 0,0 1 0,-1 0 0,0 0 0,5 22 0,-7-16 0,2-1 0,0 0 0,1-1 0,1 1 0,1-1 0,0 0 0,1-1 0,0 0 0,1-1 0,1 1 0,1-2 0,0 0 0,0 0 0,1-1 0,1-1 0,0 0 0,0-1 0,29 15 0,-18-13 0,8 4 0,0-1 0,49 14 0,-16-10 0,1-3 0,1-3 0,0-2 0,96 1 0,-138-11 0,-1 1 0,28 6 0,-25-3 0,44 2 0,-49-5 0,0 0 0,0 2 0,42 12 0,28 5 0,-16-6 0,126 42 0,-116-30 0,-51-14 0,-1 1 0,-1 2 0,50 32 0,-70-38 0,-1 1 0,0 0 0,-1 1 0,0 1 0,-1 0 0,15 23 0,25 26 0,-33-42 0,0 1 0,-1 0 0,-2 1 0,0 1 0,-1 1 0,-2 0 0,0 0 0,-2 1 0,9 30 0,-5-3 0,-10-34 0,1 1 0,1-1 0,0 0 0,14 26 0,-20-44 0,0 1 0,1 0 0,-1 0 0,1-1 0,-1 1 0,0 0 0,1-1 0,0 1 0,-1 0 0,1-1 0,-1 1 0,1-1 0,0 1 0,-1 0 0,1-1 0,0 0 0,-1 1 0,1-1 0,0 0 0,0 1 0,-1-1 0,1 0 0,0 0 0,0 1 0,0-1 0,0 0 0,-1 0 0,1 0 0,0 0 0,1 0 0,-1-1 0,1 0 0,0 0 0,-1 0 0,0 0 0,1 0 0,-1 0 0,0 0 0,1 0 0,-1-1 0,0 1 0,0 0 0,0-1 0,1-2 0,22-49 0,19-98 0,11-35 0,-45 148 0,-8 32 0,0 0 0,0 0 0,1 0 0,0 0 0,0 0 0,3-7 0,-5 13 0,0 0 0,0 0 0,0 0 0,0 0 0,0 0 0,0-1 0,0 1 0,0 0 0,0 0 0,1 0 0,-1 0 0,0 0 0,0 0 0,0 0 0,0 0 0,0-1 0,0 1 0,0 0 0,0 0 0,0 0 0,0 0 0,1 0 0,-1 0 0,0 0 0,0 0 0,0 0 0,0 0 0,0 0 0,0 0 0,1 0 0,-1 0 0,0 0 0,0 0 0,0 0 0,0 0 0,0 0 0,0 0 0,1 0 0,-1 0 0,0 0 0,0 0 0,0 0 0,0 0 0,0 0 0,0 0 0,0 0 0,1 0 0,-1 0 0,0 0 0,0 0 0,0 0 0,0 0 0,0 1 0,0-1 0,0 0 0,0 0 0,0 0 0,0 0 0,1 0 0,3 13 0,-2 15 0,-4 2 0,-2 0 0,-2 0 0,0-1 0,-2 0 0,-1 0 0,-2 0 0,0-2 0,-27 46 0,19-28 0,16-38 0,1 0 0,-1 0 0,0 0 0,0-1 0,-1 0 0,-6 8 0,8-11 0,-1-1 0,1 1 0,-1-1 0,0 0 0,0 0 0,0 0 0,0-1 0,-1 1 0,1-1 0,0 1 0,-1-1 0,1 0 0,-1-1 0,1 1 0,-1 0 0,-6-1 0,-205 0 0,87-3 0,96 0-341,-1-1 0,1-1-1,-52-16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40.5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183 0 24575,'1'110'0,"-5"-1"0,-33 199 0,-23-84 0,37-150 0,3 0 0,-16 119 0,34-155 0,0 0 0,3 0 0,1 0 0,2 0 0,1-1 0,2 1 0,2-1 0,1-1 0,2 0 0,1 0 0,2-1 0,30 51 0,-34-70 0,1-1 0,0 0 0,0-1 0,2-1 0,24 20 0,85 53 0,-83-60 0,68 44 0,4-4 0,176 75 0,-237-123 0,1-2 0,65 10 0,-63-14 0,6 4 0,-42-10 0,0-1 0,1 0 0,33 2 0,419-5 0,-233-5 0,378 3 0,-468-10 0,-17-1 0,2 8 0,285-12 0,-368 14 0,-37 2 0,0-1 0,0-1 0,-1 0 0,1 0 0,0-1 0,-1-1 0,15-4 0,-25 6 0,0 0 0,0 0 0,0-1 0,0 1 0,0 0 0,0-1 0,-1 1 0,1-1 0,-1 1 0,1-1 0,-1 0 0,0 0 0,1 0 0,-1 0 0,0 0 0,0 0 0,-1 0 0,1 0 0,0 0 0,0 0 0,-1 0 0,0 0 0,1-1 0,-1 1 0,0 0 0,0 0 0,0-1 0,0 1 0,-1 0 0,1 0 0,0 0 0,-1-1 0,0 1 0,0 0 0,0-2 0,-2-3 0,0 0 0,-1 0 0,1 0 0,-1 1 0,0-1 0,-1 1 0,0 0 0,0 0 0,-6-5 0,-106-78 0,18 15 0,71 50 0,-1 2 0,0 0 0,-2 2 0,-57-27 0,84 49 0,10 7 0,14 14 0,322 265 0,-248-215 0,196 149 0,-288-221 0,-1 0 0,1 0 0,-1 0 0,0 0 0,0 0 0,0 0 0,1 0 0,-1 0 0,0 0 0,0 1 0,-1-1 0,1 1 0,0-1 0,1 3 0,-3-4 0,1 1 0,0-1 0,-1 0 0,1 1 0,-1-1 0,1 0 0,-1 0 0,1 1 0,-1-1 0,1 0 0,-1 0 0,1 0 0,-1 0 0,0 1 0,1-1 0,-1 0 0,1 0 0,-1 0 0,1 0 0,-1 0 0,1 0 0,-1-1 0,1 1 0,-1 0 0,0 0 0,0-1 0,-59-15 0,49 12 0,-18-2 0,-1 0 0,0 2 0,0 2 0,0 0 0,0 2 0,0 1 0,-1 2 0,1 1 0,1 1 0,-45 14 0,-23 12 0,-158 76 0,238-99 0,-12 6 0,2-3 0,28-13 0,0-1 0,-1 1 0,1 0 0,0-1 0,0 1 0,0 0 0,1 0 0,-1 0 0,0 0 0,1 0 0,0 0 0,-1 0 0,4-2 0,50-64 0,2 2 0,3 3 0,94-76 0,-131 120-341,-1-2 0,-1-1-1,27-34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5.2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24575,'1'2'0,"-1"0"0,1 1 0,0-1 0,0 0 0,0 0 0,0 1 0,0-1 0,0 0 0,0 0 0,1 0 0,-1-1 0,1 1 0,0 0 0,3 3 0,33 25 0,-26-21 0,1095 769 0,-901-634 0,-7 8 0,335 332 0,-242-220 0,-7-8 0,-233-209 0,3-3 0,70 45 0,24 18 0,358 345 0,-467-414 0,226 225-1365,-201-197-5461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2891 24575,'38'-67'0,"3"1"0,3 2 0,67-75 0,-64 81 0,26-24 0,4 3 0,121-96 0,2-2 0,-10 16 0,-122 107 0,-2-3 0,64-72 0,-33 27 0,193-155 0,40-38 0,-8-36 0,-254 266 0,118-86 0,34-32 0,-16-1 0,-190 170-1365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24575,'0'3'0,"0"6"0,0 5 0,0 3 0,0 3 0,0 2 0,0 1 0,0 0 0,0 1 0,0-1 0,0 0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24575,'0'3'0,"0"6"0,0 5 0,0 7 0,0 4 0,0 2 0,0 0 0,0-1 0,0-1 0,0-1 0,0-1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0 492 24575,'1'-19'0,"1"0"0,1-1 0,0 1 0,2 0 0,0 1 0,1-1 0,0 1 0,2 0 0,0 1 0,1 0 0,1 0 0,20-25 0,-14 20 0,2 2 0,1 0 0,0 1 0,2 1 0,0 1 0,1 0 0,0 2 0,38-19 0,-42 25 0,1 2 0,1 1 0,-1 0 0,1 2 0,-1 0 0,23-1 0,121-1 0,-102 5 0,56 3 0,-105-1 0,0 0 0,-1 1 0,1 1 0,0 0 0,-1 1 0,0 0 0,16 8 0,19 12 0,-31-18 0,-2 1 0,1 0 0,-1 1 0,0 0 0,-1 2 0,18 15 0,-14-6 0,-1 0 0,0 1 0,-2 1 0,13 26 0,3 4 0,-23-41 0,-1 0 0,0 0 0,-1 0 0,0 0 0,0 1 0,-2-1 0,1 1 0,-1 0 0,-1 0 0,0 0 0,0 0 0,-2 15 0,0 100-1365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17.646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741 0 24575,'-1'21'0,"-1"0"0,-7 27 0,-1 12 0,-6-65 0,13 3 0,0 0 0,0 1 0,0-1 0,0 1 0,0 0 0,-1 0 0,1 0 0,0 0 0,-1 0 0,1 1 0,-1 0 0,1 0 0,-1 0 0,1 0 0,-1 0 0,-4 1 0,6 2 0,0 0 0,0 0 0,0 0 0,0 0 0,0 0 0,1 0 0,-1 0 0,1 0 0,0 1 0,0-1 0,0 0 0,0 4 0,1-3 0,-1 0 0,0 0 0,-1 0 0,1-1 0,0 1 0,-1 0 0,0-1 0,-3 5 0,4-7 0,0 0 0,0-1 0,0 1 0,0-1 0,0 1 0,0-1 0,0 0 0,0 0 0,0 1 0,0-1 0,0 0 0,0 0 0,-1 0 0,1 0 0,0 0 0,0 0 0,0 0 0,0-1 0,0 1 0,0 0 0,0-1 0,0 1 0,0 0 0,0-1 0,0 1 0,0-1 0,0 0 0,0 1 0,0-1 0,0 0 0,0 0 0,1 1 0,-1-1 0,0 0 0,0-1 0,-7-6 0,1 1 0,1-1 0,0 0 0,0 0 0,-9-16 0,-14-20 0,29 44 0,-1-1 0,1 1 0,0-1 0,-1 0 0,1 1 0,-1-1 0,1 1 0,-1-1 0,1 1 0,-1 0 0,0-1 0,1 1 0,-1 0 0,1-1 0,-1 1 0,0 0 0,1 0 0,-1-1 0,0 1 0,0 0 0,1 0 0,-1 0 0,0 0 0,1 0 0,-1 0 0,0 0 0,1 0 0,-1 0 0,-1 1 0,-13 16 0,-5 39 0,18-46 0,-19 39 0,21-48 0,-1-1 0,1 1 0,-1 0 0,1-1 0,-1 1 0,1-1 0,-1 1 0,1-1 0,-1 1 0,1-1 0,-1 1 0,0-1 0,1 0 0,-1 1 0,0-1 0,1 0 0,-1 1 0,0-1 0,0 0 0,1 0 0,-1 0 0,0 0 0,-1 1 0,1-2 0,0 0 0,0 1 0,0-1 0,-1 0 0,1 0 0,0 0 0,0 1 0,0-1 0,1 0 0,-1 0 0,0 0 0,0-1 0,0 1 0,1 0 0,-1 0 0,0 0 0,1-1 0,-1-1 0,-5-13 0,1 0 0,-5-28 0,7 29 0,0 0 0,-2 1 0,-5-15 0,10 29 0,0-1 0,-1 1 0,1-1 0,0 1 0,0-1 0,-1 1 0,1-1 0,-1 1 0,1-1 0,0 1 0,-1 0 0,1-1 0,-1 1 0,1 0 0,-1 0 0,1-1 0,-1 1 0,1 0 0,-1 0 0,0 0 0,1-1 0,-1 1 0,1 0 0,-1 0 0,1 0 0,-1 0 0,1 0 0,-1 0 0,0 0 0,1 0 0,-1 0 0,1 1 0,-1-1 0,1 0 0,-1 0 0,1 0 0,-1 1 0,1-1 0,-1 0 0,1 1 0,-1-1 0,1 0 0,-1 1 0,1-1 0,0 0 0,-1 1 0,0 0 0,-25 26 0,19-18 0,2-4 0,-1 0 0,1 0 0,-1 0 0,0-1 0,0 0 0,0 0 0,-1 0 0,1-1 0,-1 0 0,0 0 0,0-1 0,-13 3 0,17-4 0,-1-1 0,0 0 0,1 0 0,-1-1 0,0 1 0,1-1 0,-1 0 0,1 0 0,-1 0 0,1 0 0,0-1 0,-1 1 0,1-1 0,0 0 0,0 0 0,0 0 0,0 0 0,0-1 0,1 1 0,-1-1 0,1 0 0,-1 1 0,1-1 0,0 0 0,0 0 0,0-1 0,-1-4 0,-4-7 0,-15-24 0,21 39 0,1-1 0,0 1 0,-1 0 0,1-1 0,0 1 0,-1 0 0,1-1 0,-1 1 0,1 0 0,-1 0 0,1-1 0,-1 1 0,1 0 0,-1 0 0,1 0 0,-1 0 0,1 0 0,-1 0 0,1 0 0,-1 0 0,1 0 0,-1 0 0,1 0 0,-1 0 0,1 0 0,-2 0 0,1 1 0,0 0 0,0 0 0,0 0 0,0 0 0,0 0 0,0 0 0,0 0 0,0 0 0,0 0 0,0 1 0,1-1 0,-1 0 0,0 1 0,0 1 0,-49 98-1365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4.0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70 380 24575,'-2'-48'0,"-3"-1"0,-2 0 0,-22-79 0,13 61 0,14 55 0,-4-13 0,5 24 0,0 15 0,3 20 0,1 0 0,1 0 0,2 0 0,2 0 0,18 52 0,-21-67 0,-1 0 0,3 27 0,-6-33 0,1 0 0,0 0 0,1 0 0,0-1 0,1 1 0,0-1 0,7 14 0,-9-24 0,-1 0 0,1-1 0,-1 1 0,1-1 0,-1 1 0,1-1 0,0 1 0,0-1 0,0 0 0,0 0 0,0 0 0,0 0 0,0 0 0,0-1 0,0 1 0,0-1 0,0 1 0,1-1 0,-1 0 0,0 1 0,0-1 0,0 0 0,1-1 0,-1 1 0,0 0 0,0-1 0,0 1 0,3-2 0,9-2 0,1 0 0,-1-2 0,16-8 0,-8 4 0,26-9 0,0 3 0,85-19 0,-70 14 134,-13 3-1633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1.420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1 71 24575,'0'142'0,"0"-156"0,4-88 0,-3 94 0,0 0 0,1 0 0,0 1 0,0-1 0,0 1 0,1-1 0,0 1 0,1 0 0,0 0 0,7-9 0,-11 15 0,1 0 0,0 1 0,-1-1 0,1 1 0,0 0 0,0-1 0,-1 1 0,1-1 0,0 1 0,0 0 0,0 0 0,0 0 0,0-1 0,-1 1 0,1 0 0,0 0 0,0 0 0,0 0 0,0 0 0,0 0 0,0 1 0,-1-1 0,1 0 0,0 0 0,0 1 0,0-1 0,0 0 0,-1 1 0,1-1 0,0 1 0,0-1 0,-1 1 0,1-1 0,0 1 0,-1 0 0,1-1 0,-1 1 0,1 0 0,-1-1 0,1 1 0,-1 0 0,1 0 0,-1 0 0,0-1 0,1 2 0,21 39 0,-17-27 0,-1 0 0,0 0 0,-1 1 0,2 24 0,-4-25 0,1 0 0,0 0 0,1-1 0,1 1 0,5 13 0,-8-26 0,-1 0 0,0 0 0,1 0 0,-1-1 0,1 1 0,-1 0 0,1-1 0,-1 1 0,1 0 0,-1-1 0,1 1 0,-1-1 0,1 1 0,0-1 0,0 1 0,-1-1 0,1 1 0,0-1 0,0 0 0,-1 1 0,1-1 0,0 0 0,0 0 0,0 0 0,-1 1 0,1-1 0,0 0 0,0 0 0,0 0 0,0 0 0,0 0 0,-1-1 0,1 1 0,0 0 0,0 0 0,0-1 0,-1 1 0,1 0 0,0-1 0,0 1 0,-1 0 0,1-1 0,0 1 0,-1-1 0,1 0 0,0 1 0,-1-1 0,1 0 0,37-40 0,-24 24 0,3-1 0,-13 12 0,0 1 0,1 0 0,0 0 0,0 0 0,0 0 0,1 1 0,9-6 0,-14 10 0,0 0 0,0 0 0,0 0 0,0 1 0,-1-1 0,1 0 0,0 0 0,0 1 0,0-1 0,0 1 0,-1-1 0,1 1 0,0-1 0,0 1 0,-1-1 0,1 1 0,0-1 0,-1 1 0,1 0 0,-1 0 0,1-1 0,-1 1 0,1 0 0,-1 0 0,1 0 0,-1-1 0,0 1 0,1 2 0,9 28 0,-9-26 0,17 35 0,-17-39 0,-1-1 0,0 1 0,1-1 0,-1 1 0,1-1 0,-1 1 0,1-1 0,-1 1 0,1-1 0,-1 0 0,1 1 0,0-1 0,-1 0 0,1 1 0,-1-1 0,1 0 0,0 0 0,-1 0 0,1 1 0,0-1 0,-1 0 0,1 0 0,0 0 0,1-1 0,-1 1 0,0-1 0,0 1 0,0-1 0,0 0 0,-1 0 0,1 1 0,0-1 0,0 0 0,0 0 0,-1 0 0,1 0 0,0 0 0,-1 0 0,1 0 0,-1 0 0,1 0 0,0-2 0,7-15 0,-5 7 0,2 0 0,0 1 0,0 0 0,1 0 0,12-17 0,-17 27 0,-1 0 0,1-1 0,-1 1 0,1 0 0,-1 0 0,1 0 0,0-1 0,-1 1 0,1 0 0,-1 0 0,1 0 0,-1 0 0,1 0 0,0 0 0,-1 0 0,1 0 0,-1 0 0,1 0 0,-1 1 0,1-1 0,0 0 0,-1 0 0,1 0 0,-1 1 0,1-1 0,-1 0 0,1 1 0,-1-1 0,1 0 0,-1 1 0,0-1 0,1 1 0,-1-1 0,1 1 0,-1-1 0,0 0 0,0 1 0,1 0 0,-1-1 0,0 1 0,0-1 0,1 1 0,-1 0 0,15 32 0,-12-25 0,6 15 0,-7-15 0,1-1 0,0 1 0,1-1 0,-1 1 0,1-1 0,1 0 0,-1 0 0,1-1 0,0 1 0,11 8 0,-15-14 0,1 0 0,-1-1 0,0 1 0,1-1 0,-1 0 0,1 1 0,-1-1 0,1 0 0,-1 0 0,1 0 0,-1 0 0,1 0 0,-1-1 0,1 1 0,-1 0 0,1-1 0,-1 1 0,1-1 0,-1 1 0,0-1 0,1 1 0,-1-1 0,0 0 0,1 0 0,-1 0 0,0 0 0,0 0 0,0 0 0,0 0 0,0 0 0,0 0 0,0-1 0,1-1 0,32-51 0,-26 39 0,-2 5 0,19-26 0,-25 36 0,0 0 0,1-1 0,-1 1 0,1 0 0,-1 0 0,1-1 0,-1 1 0,0 0 0,1 0 0,-1-1 0,1 1 0,-1 0 0,1 0 0,-1 0 0,1 0 0,0 0 0,-1 0 0,1 0 0,-1 0 0,1 0 0,-1 0 0,1 0 0,-1 0 0,1 0 0,0 1 0,11 18 0,-6 11 0,2 18 0,-7-47 0,-1 0 0,0 1 0,1-1 0,-1 1 0,1-1 0,-1 0 0,1 0 0,0 1 0,-1-1 0,1 0 0,0 0 0,0 0 0,0 0 0,0 1 0,0-1 0,0-1 0,0 1 0,0 0 0,0 0 0,1 0 0,-1-1 0,0 1 0,2 0 0,-2-1 0,0 0 0,0-1 0,0 1 0,1-1 0,-2 1 0,1-1 0,0 1 0,0-1 0,0 1 0,0-1 0,0 0 0,0 0 0,-1 1 0,1-1 0,0 0 0,0 0 0,-1 0 0,1 0 0,-1 0 0,1 0 0,-1 0 0,1 0 0,-1 0 0,0 0 0,1-2 0,10-33 0,-10 31 0,1-6 0,7-28 0,-9 38 0,1 1 0,-1-1 0,0 0 0,0 1 0,0-1 0,0 1 0,1-1 0,-1 1 0,0-1 0,1 0 0,-1 1 0,0-1 0,1 1 0,-1 0 0,1-1 0,-1 1 0,1-1 0,-1 1 0,1-1 0,-1 1 0,1 0 0,-1 0 0,1-1 0,-1 1 0,1 0 0,-1 0 0,1-1 0,0 1 0,-1 0 0,1 0 0,0 0 0,-1 0 0,1 0 0,-1 0 0,1 0 0,0 0 0,-1 0 0,1 0 0,0 1 0,-1-1 0,1 0 0,-1 0 0,1 0 0,-1 1 0,1-1 0,0 1 0,12 8-1365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4.457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430 122 24575,'0'-1'0,"1"0"0,-1 0 0,0 0 0,0 0 0,0 0 0,0 0 0,0 0 0,0 0 0,0 0 0,0 0 0,0 0 0,0 0 0,0 0 0,-1 0 0,1 0 0,0 0 0,-1 0 0,1 0 0,-1 1 0,1-1 0,-1 0 0,1 0 0,-1 0 0,0 0 0,0 1 0,1-1 0,-1 0 0,0 1 0,0-1 0,1 1 0,-1-1 0,0 1 0,0-1 0,0 1 0,0-1 0,0 1 0,0 0 0,-1-1 0,0 2 0,0-1 0,1 1 0,-1 0 0,1 0 0,-1-1 0,1 1 0,0 0 0,-1 0 0,1 0 0,0 0 0,0 1 0,-1-1 0,1 0 0,0 1 0,0-1 0,0 0 0,1 1 0,-1-1 0,0 1 0,0-1 0,1 1 0,-1 2 0,1-2 0,-1-1 0,1 1 0,0-1 0,-1 1 0,1-1 0,0 1 0,-1-1 0,0 0 0,1 1 0,-1-1 0,0 0 0,0 1 0,0-1 0,0 0 0,0 0 0,0 0 0,0 0 0,0 0 0,0 0 0,0 0 0,-1 0 0,1 0 0,0-1 0,-1 1 0,1 0 0,-1-1 0,1 1 0,0-1 0,-1 1 0,1-1 0,-1 0 0,0 0 0,1 0 0,-1 0 0,1 0 0,-1 0 0,1 0 0,-1 0 0,-1-1 0,-1-1 0,1 0 0,0 0 0,-1 0 0,1 0 0,0-1 0,0 1 0,1-1 0,-1 0 0,1 0 0,-1 0 0,1 0 0,0 0 0,0-1 0,-3-5 0,4 6 0,0 1 0,0 0 0,-1-1 0,1 1 0,-1 0 0,1 0 0,-1 0 0,0 0 0,0 0 0,0 1 0,0-1 0,0 0 0,0 1 0,0 0 0,-1-1 0,1 1 0,0 0 0,-1 0 0,-3-1 0,-2 1 0,0 0 0,0 0 0,0 1 0,-15 0 0,17 1 0,1 0 0,0-1 0,0 0 0,-1 0 0,1 0 0,0-1 0,0 1 0,-1-1 0,1-1 0,0 1 0,0-1 0,0 0 0,1 0 0,-1 0 0,0 0 0,-5-5 0,-9-14 0,17 19 0,0-1 0,0 0 0,-1 1 0,1-1 0,0 1 0,-1 0 0,0 0 0,1 0 0,-6-2 0,-6 7 0,1 20 0,10-13-113,-9 23 354,12-32-286,0-1 0,0 1-1,0 0 1,-1-1 0,1 1 0,0 0-1,-1-1 1,1 1 0,0 0 0,-1-1-1,1 1 1,-1 0 0,1-1 0,-1 1-1,1-1 1,-1 1 0,1-1 0,-1 1-1,0-1 1,1 0 0,-1 1 0,0-1-1,1 0 1,-1 1 0,0-1 0,1 0-1,-1 0 1,0 0 0,0 0 0,1 0-1,-1 1 1,-1-1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6.713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0 97 24575,'0'-6'0,"0"0"0,0 0 0,1 0 0,0 0 0,0 1 0,0-1 0,1 0 0,0 0 0,0 1 0,5-10 0,-6 13 0,1 0 0,0 0 0,-1 0 0,1 1 0,0-1 0,0 1 0,0-1 0,-1 1 0,2 0 0,-1 0 0,0 0 0,0 0 0,0 0 0,0 0 0,1 0 0,-1 1 0,0-1 0,1 1 0,-1 0 0,1 0 0,-1-1 0,0 2 0,1-1 0,-1 0 0,0 0 0,1 1 0,-1-1 0,0 1 0,1 0 0,2 1 0,0 0 0,0 1 0,0-1 0,0 1 0,0 1 0,0-1 0,5 6 0,-6-6 0,-1 0 0,1 0 0,0-1 0,-1 1 0,1-1 0,0 0 0,1 0 0,7 3 0,-10-5-50,0-1-1,0 1 1,0 0-1,0-1 0,1 0 1,-1 1-1,0-1 1,0 0-1,0 0 1,-1 0-1,1 0 0,0 0 1,0-1-1,0 1 1,-1 0-1,1-1 1,-1 0-1,1 1 0,-1-1 1,0 0-1,1 1 1,-1-1-1,0 0 1,0 0-1,0 0 1,1-4-1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6:19:5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2010 24575,'15'1'0,"1"1"0,-1 0 0,23 7 0,23 3 0,31-2 0,167-3 0,-254-6 0,0-2 0,1 1 0,-1-1 0,0 1 0,0-1 0,0-1 0,0 1 0,0-1 0,0 0 0,0 0 0,-1 0 0,1-1 0,0 1 0,-1-1 0,0-1 0,0 1 0,0 0 0,0-1 0,-1 0 0,1 0 0,-1 0 0,0 0 0,0 0 0,0-1 0,-1 1 0,1-1 0,-1 0 0,0 0 0,-1 0 0,1 0 0,0-5 0,9-37 0,-2 1 0,-2-2 0,2-87 0,-9 88 0,1 23 0,-1 0 0,-1 0 0,-1 0 0,-1 0 0,-1 1 0,-7-25 0,5 29 0,-2 0 0,0 0 0,-1 0 0,0 1 0,-15-20 0,20 31 0,0 0 0,1 0 0,-1-1 0,2 0 0,-1 0 0,-1-11 0,-7-16 0,-28-55 0,-12-32 0,-29-102 0,77 215 0,-1-1 0,1-1 0,0 0 0,-2-17 0,1 6 0,-1 0 0,-2 0 0,0 0 0,-1 1 0,-11-21 0,-3-8 0,-29-78 0,-25-48 0,67 153 0,-21-32 0,6 10 0,18 34 0,5 10 0,0-1 0,0 0 0,0 0 0,0 1 0,0-1 0,0 0 0,1 0 0,-1 0 0,0-4 0,7 0 0,11 4 0,66 16 0,-63-11 0,0 1 0,-1 2 0,37 14 0,-37-13 0,0 0 0,0-1 0,0-1 0,22 3 0,23 4 0,-38-6 0,-56-11 0,4 0 0,1 0 0,-42-15 0,-7-2 0,52 16 0,-38-15 0,51 17 0,-9-5 0,0 2 0,0 0 0,-1 0 0,0 2 0,-19-3 0,34 7 0,1 1 0,0-1 0,0 1 0,0 0 0,0 0 0,0 0 0,0 1 0,0-1 0,0 1 0,0-1 0,0 1 0,0 0 0,0 0 0,0 1 0,0-1 0,-3 3 0,3-2 0,0 1 0,1 0 0,0-1 0,-1 1 0,1 0 0,0 1 0,0-1 0,1 0 0,-1 0 0,1 1 0,-1-1 0,1 1 0,-1 6 0,-20 85 0,19-81 0,1 1 0,0-1 0,1 1 0,1 16 0,0-17 0,0 0 0,-1 0 0,-1 0 0,-4 21 0,-8 31 0,11-48 0,-1 1 0,-11 32 0,13-48 0,1-4 0,0-10 0,5-17 0,10-15 0,-8 27 0,0 1 0,5-34 0,-9 42 0,0-1 0,0 1 0,1 0 0,0 0 0,6-11 0,-5 11 0,-1-1 0,1 1 0,-1-1 0,3-15 0,6-21 0,-8 32 0,-1-1 0,3-18 0,15-62-1365,-21 83-5461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0:07:12.4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2368 220 24575,'-1'-2'0,"0"1"0,0-1 0,0 1 0,0 0 0,0-1 0,0 1 0,0 0 0,-1 0 0,1 0 0,0 0 0,0 0 0,-1 0 0,1 0 0,-1 0 0,-1 0 0,-3-2 0,-18-12 0,-1 1 0,-1 1 0,-1 1 0,1 2 0,-38-10 0,-144-22 0,28 7 0,122 23 0,0 2 0,-89-3 0,-122 12 0,138 2 0,-274 12 0,347-7 0,-95 23 0,2-7 0,17-4 0,109-13 0,0 1 0,0 1 0,-30 14 0,51-19 0,-1 1 0,1 0 0,-1 0 0,1 0 0,0 0 0,1 0 0,-1 1 0,0 0 0,1 0 0,0 0 0,0 0 0,0 1 0,1-1 0,-1 1 0,1-1 0,0 1 0,0 0 0,1 0 0,-1 0 0,1 0 0,0 0 0,1 0 0,-1 9 0,0 9 0,1 1 0,2 0 0,7 41 0,-6-50 0,40 208 0,-40-214 0,-1 0 0,1 0 0,1-1 0,0 1 0,0-1 0,0 0 0,1 0 0,0 0 0,1-1 0,0 1 0,0-2 0,10 10 0,9 5 0,0-1 0,34 20 0,-20-19 0,0-1 0,2-1 0,52 15 0,-14-4 0,-63-26 0,1 0 0,0-1 0,-1 0 0,1-2 0,0 0 0,0-1 0,24-2 0,3 0 0,561 2 0,-373-12 0,573 12 0,-733-3 0,0-4 0,72-16 0,-53 7 0,-76 15 0,-8 0 0,1 0 0,0-1 0,13-4 0,-19 6 0,-1-1 0,1 0 0,0 1 0,-1-1 0,1 0 0,-1 0 0,0 0 0,1 0 0,-1-1 0,0 1 0,1 0 0,-1 0 0,0-1 0,0 1 0,0-1 0,0 1 0,0-1 0,-1 1 0,1-1 0,0 1 0,-1-1 0,1-2 0,6-49 0,-3 1 0,-2-1 0,-9-102 0,3 97 0,3 53 0,1 0 0,-1 0 0,0 0 0,-1 0 0,1 0 0,-1 0 0,0 1 0,0-1 0,-1 1 0,1-1 0,-6-5 0,-2-3 0,-2 0 0,-14-12 0,6 6 0,6 6 0,0 0 0,-1 1 0,-1 1 0,0 0 0,0 1 0,-1 1 0,-1 1 0,-21-8 0,-52-25 0,-33 11 0,98 27-682,-35 0-1,27 2-6143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0:07:16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0 716 24575,'0'0'0,"0"1"0,1-1 0,-1 1 0,0-1 0,0 1 0,0-1 0,1 0 0,-1 1 0,0-1 0,1 1 0,-1-1 0,0 0 0,1 1 0,-1-1 0,0 0 0,1 1 0,-1-1 0,1 0 0,-1 0 0,0 1 0,1-1 0,-1 0 0,1 0 0,-1 0 0,1 0 0,-1 0 0,1 1 0,-1-1 0,1 0 0,-1 0 0,1 0 0,0-1 0,20 1 0,2-4 0,0-1 0,0-1 0,27-10 0,69-33 0,-90 36 0,253-126 0,-237 117 0,1 1 0,1 3 0,57-16 0,12-3 0,-87 27 0,1 0 0,0 3 0,0 0 0,1 2 0,32-1 0,839-7 0,-777 21 0,168 34 0,-54-6 0,-238-36 0,1 0 0,-1 1 0,0-1 0,1 0 0,-1 0 0,1 0 0,-1 0 0,0 0 0,1 0 0,-1 0 0,0-1 0,1 1 0,-1 0 0,0-1 0,1 1 0,-1-1 0,0 1 0,0-1 0,1 0 0,-1 1 0,0-1 0,0 0 0,2-2 0,-3 1 0,1 0 0,0 0 0,-1 0 0,1 0 0,-1 0 0,0 0 0,0 0 0,0 0 0,0 0 0,0 0 0,0 0 0,0 0 0,-1 0 0,1 0 0,-2-4 0,-45-124 0,14 45 0,27 62 0,-7-38 0,5 18 0,10 63 0,-2-13 0,0 1 0,1-1 0,0 0 0,0 1 0,1-1 0,4 11 0,76 128 0,-12-26 0,-66-113 0,-1-1 0,1 1 0,-1 0 0,-1 0 0,1 1 0,-1-1 0,0 1 0,1 11 0,-4-18 0,1 0 0,0 0 0,0 0 0,0 0 0,-1 0 0,1 0 0,-1 0 0,1 0 0,-1 0 0,1 0 0,-1 0 0,1-1 0,-1 1 0,0 0 0,0 0 0,1-1 0,-1 1 0,0 0 0,0-1 0,0 1 0,0-1 0,1 1 0,-1-1 0,0 1 0,0-1 0,0 0 0,0 1 0,0-1 0,0 0 0,0 0 0,-2 0 0,-41 1 0,20-1 0,-42 18 0,43-14 0,1 0 0,0 2 0,0 0 0,0 1 0,1 1 0,0 2 0,0 0 0,1 0 0,-27 21 0,-4 0-1365,41-25-5461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6.3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2 514 24575,'-1'-103'0,"3"-114"0,2 192 0,1 0 0,1 0 0,1 0 0,1 0 0,22-43 0,-24 93 0,-4 16 0,-3-3 0,-10 47 0,6-46 0,-2 45 0,-4-5 0,7-62 0,1-1 0,1 1 0,-1 21 0,4-32 0,-1-1 0,1 0 0,-1 0 0,1 0 0,1 0 0,-1 0 0,1 0 0,0 0 0,0 0 0,0 0 0,1-1 0,-1 1 0,1-1 0,6 8 0,11 6 0,1 0 0,0-1 0,1-2 0,34 19 0,-9-4 0,78 41-1365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8.9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783 630 24575,'1'-8'0,"0"0"0,1 0 0,1 0 0,-1 0 0,1 0 0,0 1 0,6-10 0,5-13 0,67-137 0,-10 24 0,-46 82 0,-10 21 0,38-70 0,-48 103 0,-5 12 0,-13 25 0,-23 47 0,-109 185 0,118-214 0,8-16 0,-21 49 0,39-78 0,-1 1 0,0 0 0,0-1 0,-1 0 0,1 1 0,-1-1 0,1 0 0,-1 0 0,0-1 0,0 1 0,0-1 0,-1 1 0,1-1 0,-1 0 0,1 0 0,-1 0 0,0-1 0,1 1 0,-1-1 0,0 0 0,0 0 0,0 0 0,0-1 0,0 0 0,0 1 0,0-1 0,0 0 0,-7-2 0,-12 0 0,-1-2 0,1-1 0,-42-14 0,29 8 0,-125-44 0,28 8 0,-91-33-1365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3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 24575,'145'-2'0,"157"5"0,-221 8 0,-50-6 0,57 2 0,-65-6 0,0 1 0,24 6 0,38 2 0,-61-8 0,-1 2 0,1 0 0,37 12 0,7 2 0,26 4 0,-1 4 0,103 43 0,112 83 0,-197-77 0,105 36 0,-186-93 0,40 30 0,-60-39 0,0-1 0,-1 1 0,1 1 0,-2 0 0,1 0 0,13 23 0,74 134 0,-89-156 0,46 72 0,-3 1 0,-5 3 0,38 99 0,-59-122 0,-10-30 0,-2 1 0,9 39 0,-6-4 0,-3-20 0,8 91 0,-18 187 0,-4-166 0,1-135 0,-2 1 0,-1-1 0,-2 0 0,-12 41 0,8-48 0,0 1 0,-1-1 0,-1-1 0,-1 0 0,-1-1 0,0-1 0,-18 17 0,6-4 0,-23 22 0,-70 57 0,67-63 0,-67 74 0,63-58 0,-105 89 0,-78 40 0,193-155 0,-24 17 0,8-7 0,-102 98 0,142-117 0,1 1 0,1 0 0,2 2 0,-22 47 0,23-46 0,2 3 0,2 0 0,-13 47 0,9-25 0,7-21 0,3 1 0,-6 61 0,7-46 0,5-16 0,2-30 0,-1 1 0,1-1 0,-2 1 0,1-1 0,0 1 0,-1-1 0,0 0 0,0 1 0,-1-1 0,1 0 0,-1 0 0,0 0 0,-5 8 0,6-12 0,0-1 0,0 1 0,0 0 0,0-1 0,0 1 0,0-1 0,0 1 0,0-1 0,-1 0 0,1 1 0,0-1 0,0 0 0,0 0 0,0 0 0,-1 0 0,1 0 0,0 0 0,0 0 0,0 0 0,0-1 0,-1 1 0,1 0 0,0-1 0,0 1 0,0-1 0,0 1 0,0-1 0,0 1 0,0-1 0,0 0 0,0 0 0,0 1 0,0-1 0,1 0 0,-1 0 0,0 0 0,0-1 0,-33-43 0,26 34 0,-38-59 0,-46-92 0,6 9 0,71 131 0,-1 2 0,-1 0 0,0 0 0,-2 2 0,0 0 0,-32-22 0,51 40 0,0-1 0,-1 1 0,1 0 0,0-1 0,-1 1 0,1 0 0,-1-1 0,1 1 0,0 0 0,-1 0 0,1-1 0,-1 1 0,1 0 0,-1 0 0,1 0 0,-1 0 0,1-1 0,-1 1 0,1 0 0,-1 0 0,1 0 0,-1 0 0,1 0 0,-1 0 0,1 0 0,-1 0 0,1 1 0,-1-1 0,1 0 0,-1 0 0,1 0 0,-1 1 0,1-1 0,0 0 0,-1 0 0,0 1 0,0 19 0,12 26 0,7-8 0,0-1 0,3-1 0,1-1 0,1 0 0,34 37 0,110 115 0,-137-159 0,47 35 0,8 6 0,-83-66 0,0-1 0,0 0 0,0 0 0,1 0 0,-1-1 0,1 1 0,-1-1 0,1 1 0,-1-1 0,1 0 0,0 0 0,0 0 0,0 0 0,-1 0 0,1-1 0,0 1 0,0-1 0,3 0 0,-2-1 0,0 0 0,0 0 0,0 0 0,-1-1 0,1 0 0,-1 0 0,1 0 0,-1 0 0,0 0 0,0-1 0,0 1 0,0-1 0,3-3 0,43-43 0,91-83 0,-114 111 0,1 0 0,1 2 0,52-27 0,-19 15-16,65-29-1333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6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1822 1 24575,'-1'36'0,"-1"1"0,-1-1 0,-2 0 0,-2-1 0,-1 1 0,-2-1 0,-1 0 0,-2-1 0,-2-1 0,0 0 0,-26 38 0,13-36 0,-3-2 0,0 0 0,-44 33 0,10-8 0,-93 83 0,-118 112 0,-89 93 0,330-309 0,2 1 0,1 1 0,-34 56 0,34-46 0,-38 77 0,36-55 0,-65 153 0,91-201 0,0-4 0,2 1 0,0-1 0,1 1 0,0 1 0,2-1 0,-1 33 0,3-34 0,2 0 0,0-1 0,1 1 0,1-1 0,0 1 0,1-1 0,2 0 0,12 30 0,-4-17 0,-1 1 0,-2 0 0,-1 1 0,-2 1 0,0-1 0,-3 1 0,-1 0 0,0 44 0,-2-49 0,1-2 0,1 1 0,13 48 0,-9-44 0,-4-7 0,-4-20 0,1 0 0,-1 1 0,1-1 0,0 0 0,0 0 0,0 0 0,1 0 0,0-1 0,0 1 0,0 0 0,0-1 0,4 6 0,-4-11 0,-1 1 0,1-1 0,-1 0 0,0 0 0,1 0 0,-1 0 0,0 0 0,1 0 0,-1 0 0,0-1 0,0 1 0,0 0 0,0-1 0,0 1 0,-1 0 0,1-1 0,0 1 0,-1-1 0,1 1 0,0-3 0,2-2 0,141-264 0,-136 254 0,9-12 0,1 0 0,1 2 0,34-36 0,-43 50 0,-10 12 0,0-1 0,0 1 0,0-1 0,0 1 0,1-1 0,-1 1 0,0 0 0,0-1 0,1 1 0,-1-1 0,0 1 0,1 0 0,-1-1 0,1 1 0,-1 0 0,0-1 0,1 1 0,-1 0 0,1 0 0,-1-1 0,1 1 0,-1 0 0,0 0 0,1 0 0,-1 0 0,1 0 0,-1-1 0,1 1 0,-1 0 0,1 0 0,-1 0 0,1 0 0,-1 1 0,1-1 0,-1 0 0,1 0 0,-1 0 0,1 0 0,0 1 0,2 21 0,-13 33 0,-11-4 0,-41 76 0,25-57 0,-60 103 0,96-172 0,0 1 0,0-1 0,-1 1 0,1-1 0,-1 1 0,1-1 0,-1 0 0,0 0 0,1 0 0,-1 0 0,0 0 0,0 0 0,0 0 0,0-1 0,1 1 0,-1-1 0,0 1 0,0-1 0,0 0 0,0 0 0,0 1 0,0-2 0,0 1 0,0 0 0,0 0 0,0-1 0,0 1 0,0-1 0,0 1 0,0-1 0,-3-1 0,-8-4 0,1-1 0,1 1 0,-21-17 0,14 10 0,-110-58 0,53 33 0,-51-32-1365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40.5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183 0 24575,'1'110'0,"-5"-1"0,-33 199 0,-23-84 0,37-150 0,3 0 0,-16 119 0,34-155 0,0 0 0,3 0 0,1 0 0,2 0 0,1-1 0,2 1 0,2-1 0,1-1 0,2 0 0,1 0 0,2-1 0,30 51 0,-34-70 0,1-1 0,0 0 0,0-1 0,2-1 0,24 20 0,85 53 0,-83-60 0,68 44 0,4-4 0,176 75 0,-237-123 0,1-2 0,65 10 0,-63-14 0,6 4 0,-42-10 0,0-1 0,1 0 0,33 2 0,419-5 0,-233-5 0,378 3 0,-468-10 0,-17-1 0,2 8 0,285-12 0,-368 14 0,-37 2 0,0-1 0,0-1 0,-1 0 0,1 0 0,0-1 0,-1-1 0,15-4 0,-25 6 0,0 0 0,0 0 0,0-1 0,0 1 0,0 0 0,0-1 0,-1 1 0,1-1 0,-1 1 0,1-1 0,-1 0 0,0 0 0,1 0 0,-1 0 0,0 0 0,0 0 0,-1 0 0,1 0 0,0 0 0,0 0 0,-1 0 0,0 0 0,1-1 0,-1 1 0,0 0 0,0 0 0,0-1 0,0 1 0,-1 0 0,1 0 0,0 0 0,-1-1 0,0 1 0,0 0 0,0-2 0,-2-3 0,0 0 0,-1 0 0,1 0 0,-1 1 0,0-1 0,-1 1 0,0 0 0,0 0 0,-6-5 0,-106-78 0,18 15 0,71 50 0,-1 2 0,0 0 0,-2 2 0,-57-27 0,84 49 0,10 7 0,14 14 0,322 265 0,-248-215 0,196 149 0,-288-221 0,-1 0 0,1 0 0,-1 0 0,0 0 0,0 0 0,0 0 0,1 0 0,-1 0 0,0 0 0,0 1 0,-1-1 0,1 1 0,0-1 0,1 3 0,-3-4 0,1 1 0,0-1 0,-1 0 0,1 1 0,-1-1 0,1 0 0,-1 0 0,1 1 0,-1-1 0,1 0 0,-1 0 0,1 0 0,-1 0 0,0 1 0,1-1 0,-1 0 0,1 0 0,-1 0 0,1 0 0,-1 0 0,1 0 0,-1-1 0,1 1 0,-1 0 0,0 0 0,0-1 0,-59-15 0,49 12 0,-18-2 0,-1 0 0,0 2 0,0 2 0,0 0 0,0 2 0,0 1 0,-1 2 0,1 1 0,1 1 0,-45 14 0,-23 12 0,-158 76 0,238-99 0,-12 6 0,2-3 0,28-13 0,0-1 0,-1 1 0,1 0 0,0-1 0,0 1 0,0 0 0,1 0 0,-1 0 0,0 0 0,1 0 0,0 0 0,-1 0 0,4-2 0,50-64 0,2 2 0,3 3 0,94-76 0,-131 120-341,-1-2 0,-1-1-1,27-34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3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 24575,'145'-2'0,"157"5"0,-221 8 0,-50-6 0,57 2 0,-65-6 0,0 1 0,24 6 0,38 2 0,-61-8 0,-1 2 0,1 0 0,37 12 0,7 2 0,26 4 0,-1 4 0,103 43 0,112 83 0,-197-77 0,105 36 0,-186-93 0,40 30 0,-60-39 0,0-1 0,-1 1 0,1 1 0,-2 0 0,1 0 0,13 23 0,74 134 0,-89-156 0,46 72 0,-3 1 0,-5 3 0,38 99 0,-59-122 0,-10-30 0,-2 1 0,9 39 0,-6-4 0,-3-20 0,8 91 0,-18 187 0,-4-166 0,1-135 0,-2 1 0,-1-1 0,-2 0 0,-12 41 0,8-48 0,0 1 0,-1-1 0,-1-1 0,-1 0 0,-1-1 0,0-1 0,-18 17 0,6-4 0,-23 22 0,-70 57 0,67-63 0,-67 74 0,63-58 0,-105 89 0,-78 40 0,193-155 0,-24 17 0,8-7 0,-102 98 0,142-117 0,1 1 0,1 0 0,2 2 0,-22 47 0,23-46 0,2 3 0,2 0 0,-13 47 0,9-25 0,7-21 0,3 1 0,-6 61 0,7-46 0,5-16 0,2-30 0,-1 1 0,1-1 0,-2 1 0,1-1 0,0 1 0,-1-1 0,0 0 0,0 1 0,-1-1 0,1 0 0,-1 0 0,0 0 0,-5 8 0,6-12 0,0-1 0,0 1 0,0 0 0,0-1 0,0 1 0,0-1 0,0 1 0,0-1 0,-1 0 0,1 1 0,0-1 0,0 0 0,0 0 0,0 0 0,-1 0 0,1 0 0,0 0 0,0 0 0,0 0 0,0-1 0,-1 1 0,1 0 0,0-1 0,0 1 0,0-1 0,0 1 0,0-1 0,0 1 0,0-1 0,0 0 0,0 0 0,0 1 0,0-1 0,1 0 0,-1 0 0,0 0 0,0-1 0,-33-43 0,26 34 0,-38-59 0,-46-92 0,6 9 0,71 131 0,-1 2 0,-1 0 0,0 0 0,-2 2 0,0 0 0,-32-22 0,51 40 0,0-1 0,-1 1 0,1 0 0,0-1 0,-1 1 0,1 0 0,-1-1 0,1 1 0,0 0 0,-1 0 0,1-1 0,-1 1 0,1 0 0,-1 0 0,1 0 0,-1 0 0,1-1 0,-1 1 0,1 0 0,-1 0 0,1 0 0,-1 0 0,1 0 0,-1 0 0,1 0 0,-1 0 0,1 1 0,-1-1 0,1 0 0,-1 0 0,1 0 0,-1 1 0,1-1 0,0 0 0,-1 0 0,0 1 0,0 19 0,12 26 0,7-8 0,0-1 0,3-1 0,1-1 0,1 0 0,34 37 0,110 115 0,-137-159 0,47 35 0,8 6 0,-83-66 0,0-1 0,0 0 0,0 0 0,1 0 0,-1-1 0,1 1 0,-1-1 0,1 1 0,-1-1 0,1 0 0,0 0 0,0 0 0,0 0 0,-1 0 0,1-1 0,0 1 0,0-1 0,3 0 0,-2-1 0,0 0 0,0 0 0,0 0 0,-1-1 0,1 0 0,-1 0 0,1 0 0,-1 0 0,0 0 0,0-1 0,0 1 0,0-1 0,3-3 0,43-43 0,91-83 0,-114 111 0,1 0 0,1 2 0,52-27 0,-19 15-16,65-29-1333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6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1822 1 24575,'-1'36'0,"-1"1"0,-1-1 0,-2 0 0,-2-1 0,-1 1 0,-2-1 0,-1 0 0,-2-1 0,-2-1 0,0 0 0,-26 38 0,13-36 0,-3-2 0,0 0 0,-44 33 0,10-8 0,-93 83 0,-118 112 0,-89 93 0,330-309 0,2 1 0,1 1 0,-34 56 0,34-46 0,-38 77 0,36-55 0,-65 153 0,91-201 0,0-4 0,2 1 0,0-1 0,1 1 0,0 1 0,2-1 0,-1 33 0,3-34 0,2 0 0,0-1 0,1 1 0,1-1 0,0 1 0,1-1 0,2 0 0,12 30 0,-4-17 0,-1 1 0,-2 0 0,-1 1 0,-2 1 0,0-1 0,-3 1 0,-1 0 0,0 44 0,-2-49 0,1-2 0,1 1 0,13 48 0,-9-44 0,-4-7 0,-4-20 0,1 0 0,-1 1 0,1-1 0,0 0 0,0 0 0,0 0 0,1 0 0,0-1 0,0 1 0,0 0 0,0-1 0,4 6 0,-4-11 0,-1 1 0,1-1 0,-1 0 0,0 0 0,1 0 0,-1 0 0,0 0 0,1 0 0,-1 0 0,0-1 0,0 1 0,0 0 0,0-1 0,0 1 0,-1 0 0,1-1 0,0 1 0,-1-1 0,1 1 0,0-3 0,2-2 0,141-264 0,-136 254 0,9-12 0,1 0 0,1 2 0,34-36 0,-43 50 0,-10 12 0,0-1 0,0 1 0,0-1 0,0 1 0,1-1 0,-1 1 0,0 0 0,0-1 0,1 1 0,-1-1 0,0 1 0,1 0 0,-1-1 0,1 1 0,-1 0 0,0-1 0,1 1 0,-1 0 0,1 0 0,-1-1 0,1 1 0,-1 0 0,0 0 0,1 0 0,-1 0 0,1 0 0,-1-1 0,1 1 0,-1 0 0,1 0 0,-1 0 0,1 0 0,-1 1 0,1-1 0,-1 0 0,1 0 0,-1 0 0,1 0 0,0 1 0,2 21 0,-13 33 0,-11-4 0,-41 76 0,25-57 0,-60 103 0,96-172 0,0 1 0,0-1 0,-1 1 0,1-1 0,-1 1 0,1-1 0,-1 0 0,0 0 0,1 0 0,-1 0 0,0 0 0,0 0 0,0 0 0,0-1 0,1 1 0,-1-1 0,0 1 0,0-1 0,0 0 0,0 0 0,0 1 0,0-2 0,0 1 0,0 0 0,0 0 0,0-1 0,0 1 0,0-1 0,0 1 0,0-1 0,-3-1 0,-8-4 0,1-1 0,1 1 0,-21-17 0,14 10 0,-110-58 0,53 33 0,-51-32-1365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8/23/2023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11.xml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jpeg"/><Relationship Id="rId5" Type="http://schemas.openxmlformats.org/officeDocument/2006/relationships/image" Target="../media/image17.png"/><Relationship Id="rId10" Type="http://schemas.openxmlformats.org/officeDocument/2006/relationships/image" Target="../media/image19.jpe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23.jpe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customXml" Target="../ink/ink12.xml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customXml" Target="../ink/ink1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ustomXml" Target="../ink/ink15.xml"/><Relationship Id="rId10" Type="http://schemas.openxmlformats.org/officeDocument/2006/relationships/customXml" Target="../ink/ink13.xml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customXml" Target="../ink/ink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6.xml"/><Relationship Id="rId10" Type="http://schemas.openxmlformats.org/officeDocument/2006/relationships/image" Target="../media/image31.png"/><Relationship Id="rId4" Type="http://schemas.openxmlformats.org/officeDocument/2006/relationships/image" Target="../media/image27.jpeg"/><Relationship Id="rId9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customXml" Target="../ink/ink21.xml"/><Relationship Id="rId17" Type="http://schemas.openxmlformats.org/officeDocument/2006/relationships/image" Target="../media/image38.sv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svg"/><Relationship Id="rId15" Type="http://schemas.openxmlformats.org/officeDocument/2006/relationships/image" Target="../media/image41.png"/><Relationship Id="rId10" Type="http://schemas.openxmlformats.org/officeDocument/2006/relationships/customXml" Target="../ink/ink20.xml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customXml" Target="../ink/ink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reesepearsall@montana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ontana.edu/pearsall/classes/fall2023/476/main.html" TargetMode="External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80.png"/><Relationship Id="rId4" Type="http://schemas.openxmlformats.org/officeDocument/2006/relationships/customXml" Target="../ink/ink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69.png"/><Relationship Id="rId7" Type="http://schemas.openxmlformats.org/officeDocument/2006/relationships/image" Target="../media/image6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customXml" Target="../ink/ink6.xm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customXml" Target="../ink/ink9.xml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07360" y="28956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Introduction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Syllabus,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https://www.cs.montana.edu/pearsall/classes/fall2023/476/main.html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7924800" y="3358581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 but maybe not perfect</a:t>
            </a:r>
          </a:p>
        </p:txBody>
      </p:sp>
    </p:spTree>
    <p:extLst>
      <p:ext uri="{BB962C8B-B14F-4D97-AF65-F5344CB8AC3E}">
        <p14:creationId xmlns:p14="http://schemas.microsoft.com/office/powerpoint/2010/main" val="177210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E6EF3D-D13B-0B18-E7F4-3486C7404884}"/>
              </a:ext>
            </a:extLst>
          </p:cNvPr>
          <p:cNvSpPr txBox="1"/>
          <p:nvPr/>
        </p:nvSpPr>
        <p:spPr>
          <a:xfrm>
            <a:off x="7581900" y="300021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Scanner that will scan ID/license plate and only open the gate for </a:t>
            </a:r>
            <a:r>
              <a:rPr lang="en-US" b="1" dirty="0"/>
              <a:t>authorized</a:t>
            </a:r>
            <a:r>
              <a:rPr lang="en-US" dirty="0"/>
              <a:t> user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9349" y="3850020"/>
                <a:ext cx="116640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41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D64D2B-7CAE-10DC-4E8F-5A04B7044DBB}"/>
              </a:ext>
            </a:extLst>
          </p:cNvPr>
          <p:cNvSpPr txBox="1"/>
          <p:nvPr/>
        </p:nvSpPr>
        <p:spPr>
          <a:xfrm>
            <a:off x="3383560" y="49657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do we know they are who they say they are?</a:t>
            </a:r>
          </a:p>
        </p:txBody>
      </p:sp>
      <p:pic>
        <p:nvPicPr>
          <p:cNvPr id="5122" name="Picture 2" descr="In scooby doo (2002) the grandma is actually scooby wearing a disguise :  r/shittymoviedetails">
            <a:extLst>
              <a:ext uri="{FF2B5EF4-FFF2-40B4-BE49-F238E27FC236}">
                <a16:creationId xmlns:a16="http://schemas.microsoft.com/office/drawing/2014/main" id="{EAF7F48D-62AB-5F9F-C4DA-9B9A5C9E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14" y="1339351"/>
            <a:ext cx="5344886" cy="2939687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wo Kids Used the People-in-a-Trenchcoat Trick to Buy Beer | MyRecipes">
            <a:extLst>
              <a:ext uri="{FF2B5EF4-FFF2-40B4-BE49-F238E27FC236}">
                <a16:creationId xmlns:a16="http://schemas.microsoft.com/office/drawing/2014/main" id="{72133595-1493-4F72-FE7A-C45D2F6B2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15753"/>
          <a:stretch/>
        </p:blipFill>
        <p:spPr bwMode="auto">
          <a:xfrm>
            <a:off x="8727469" y="1339351"/>
            <a:ext cx="2990355" cy="326571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olden Retriever Channel on Twitter: &quot;@dog_rates @agoldennamedkev Missed  the rare floofy Golden duck? I can't believe such an astute dog rater  fumbled the ball! This guy is a rare &quot;badminton playing labraduck&quot; (">
            <a:extLst>
              <a:ext uri="{FF2B5EF4-FFF2-40B4-BE49-F238E27FC236}">
                <a16:creationId xmlns:a16="http://schemas.microsoft.com/office/drawing/2014/main" id="{567C821C-EE83-3316-1204-CD3DE3B3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77525"/>
            <a:ext cx="3505037" cy="330895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mong us imposter (@AmongAsImposter) / Twitter">
            <a:extLst>
              <a:ext uri="{FF2B5EF4-FFF2-40B4-BE49-F238E27FC236}">
                <a16:creationId xmlns:a16="http://schemas.microsoft.com/office/drawing/2014/main" id="{06345A2F-D068-8EF4-089F-C10E3607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57" y="4459663"/>
            <a:ext cx="1581150" cy="158115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429FB-3DE5-BAB7-49F8-1B52007E2E7F}"/>
              </a:ext>
            </a:extLst>
          </p:cNvPr>
          <p:cNvSpPr txBox="1"/>
          <p:nvPr/>
        </p:nvSpPr>
        <p:spPr>
          <a:xfrm>
            <a:off x="9130353" y="30527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Who can we trust?</a:t>
            </a:r>
          </a:p>
        </p:txBody>
      </p:sp>
    </p:spTree>
    <p:extLst>
      <p:ext uri="{BB962C8B-B14F-4D97-AF65-F5344CB8AC3E}">
        <p14:creationId xmlns:p14="http://schemas.microsoft.com/office/powerpoint/2010/main" val="193371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C79129-FE00-2CC4-505B-9DFABCC9DC5D}"/>
              </a:ext>
            </a:extLst>
          </p:cNvPr>
          <p:cNvSpPr txBox="1"/>
          <p:nvPr/>
        </p:nvSpPr>
        <p:spPr>
          <a:xfrm>
            <a:off x="8082094" y="3159530"/>
            <a:ext cx="4572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could pretend to be someone else, steal someone else’s ID, or maybe even hack the scanner itself!</a:t>
            </a:r>
          </a:p>
        </p:txBody>
      </p:sp>
      <p:pic>
        <p:nvPicPr>
          <p:cNvPr id="4098" name="Picture 2" descr="Free Cute Thief Cliparts, Download Free Cute Thief Cliparts png images,  Free ClipArts on Clipart Library">
            <a:extLst>
              <a:ext uri="{FF2B5EF4-FFF2-40B4-BE49-F238E27FC236}">
                <a16:creationId xmlns:a16="http://schemas.microsoft.com/office/drawing/2014/main" id="{6D242664-93BD-6038-995A-51E23C002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05479" y="2438400"/>
            <a:ext cx="649785" cy="68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89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4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D5887-F7CB-C51A-BD43-1BE8F0E3BE93}"/>
              </a:ext>
            </a:extLst>
          </p:cNvPr>
          <p:cNvSpPr txBox="1"/>
          <p:nvPr/>
        </p:nvSpPr>
        <p:spPr>
          <a:xfrm>
            <a:off x="4648200" y="144225"/>
            <a:ext cx="6465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Security needs to be </a:t>
            </a:r>
            <a:r>
              <a:rPr lang="en-US" sz="2400" b="1" dirty="0"/>
              <a:t>accessible</a:t>
            </a:r>
            <a:r>
              <a:rPr lang="en-US" sz="2400" dirty="0"/>
              <a:t> and </a:t>
            </a:r>
            <a:r>
              <a:rPr lang="en-US" sz="2400" b="1" dirty="0"/>
              <a:t>useable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6C24D-D8F1-84F2-2812-CC3A61F2ABA8}"/>
              </a:ext>
            </a:extLst>
          </p:cNvPr>
          <p:cNvGrpSpPr/>
          <p:nvPr/>
        </p:nvGrpSpPr>
        <p:grpSpPr>
          <a:xfrm>
            <a:off x="6392413" y="4699825"/>
            <a:ext cx="1423080" cy="1173240"/>
            <a:chOff x="6392413" y="4699825"/>
            <a:chExt cx="142308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14:cNvPr>
                <p14:cNvContentPartPr/>
                <p14:nvPr/>
              </p14:nvContentPartPr>
              <p14:xfrm>
                <a:off x="6392413" y="4699825"/>
                <a:ext cx="1423080" cy="117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6413" y="4664185"/>
                  <a:ext cx="149472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14:cNvPr>
                <p14:cNvContentPartPr/>
                <p14:nvPr/>
              </p14:nvContentPartPr>
              <p14:xfrm>
                <a:off x="6577093" y="4709905"/>
                <a:ext cx="1085400" cy="104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1093" y="4674265"/>
                  <a:ext cx="1157040" cy="11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89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C7C05B5-2B9D-48E8-D0BE-590D235E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1026" name="Picture 2" descr="Court parking lot - Fantrippers">
            <a:extLst>
              <a:ext uri="{FF2B5EF4-FFF2-40B4-BE49-F238E27FC236}">
                <a16:creationId xmlns:a16="http://schemas.microsoft.com/office/drawing/2014/main" id="{B93796F8-774C-7378-E9BA-274E078DD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29DCF22-9686-FE3C-5783-3437BBAF58AE}"/>
              </a:ext>
            </a:extLst>
          </p:cNvPr>
          <p:cNvSpPr txBox="1"/>
          <p:nvPr/>
        </p:nvSpPr>
        <p:spPr>
          <a:xfrm>
            <a:off x="4287165" y="20818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add some humans to our design!</a:t>
            </a:r>
          </a:p>
        </p:txBody>
      </p:sp>
    </p:spTree>
    <p:extLst>
      <p:ext uri="{BB962C8B-B14F-4D97-AF65-F5344CB8AC3E}">
        <p14:creationId xmlns:p14="http://schemas.microsoft.com/office/powerpoint/2010/main" val="343831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43B17C-50E1-C57C-EFFF-DE3525C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42" name="Picture 2" descr="Court parking lot - Fantrippers">
            <a:extLst>
              <a:ext uri="{FF2B5EF4-FFF2-40B4-BE49-F238E27FC236}">
                <a16:creationId xmlns:a16="http://schemas.microsoft.com/office/drawing/2014/main" id="{F36D5200-4C47-851E-BAA4-32B9ECF8E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3FFCB13-C9BF-E923-B6C3-3D84E6D7612A}"/>
              </a:ext>
            </a:extLst>
          </p:cNvPr>
          <p:cNvSpPr txBox="1"/>
          <p:nvPr/>
        </p:nvSpPr>
        <p:spPr>
          <a:xfrm>
            <a:off x="4572000" y="79593"/>
            <a:ext cx="759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Consequences of adding humans into our design?</a:t>
            </a:r>
          </a:p>
        </p:txBody>
      </p:sp>
    </p:spTree>
    <p:extLst>
      <p:ext uri="{BB962C8B-B14F-4D97-AF65-F5344CB8AC3E}">
        <p14:creationId xmlns:p14="http://schemas.microsoft.com/office/powerpoint/2010/main" val="106812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43B17C-50E1-C57C-EFFF-DE3525C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42" name="Picture 2" descr="Court parking lot - Fantrippers">
            <a:extLst>
              <a:ext uri="{FF2B5EF4-FFF2-40B4-BE49-F238E27FC236}">
                <a16:creationId xmlns:a16="http://schemas.microsoft.com/office/drawing/2014/main" id="{F36D5200-4C47-851E-BAA4-32B9ECF8E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08073-4477-53A2-186F-9E05F4E8BFDA}"/>
              </a:ext>
            </a:extLst>
          </p:cNvPr>
          <p:cNvSpPr txBox="1"/>
          <p:nvPr/>
        </p:nvSpPr>
        <p:spPr>
          <a:xfrm>
            <a:off x="5899360" y="79900"/>
            <a:ext cx="435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Humans can be manipulated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DC8097-F7F4-6A11-B8E7-D1FA865913C8}"/>
                  </a:ext>
                </a:extLst>
              </p14:cNvPr>
              <p14:cNvContentPartPr/>
              <p14:nvPr/>
            </p14:nvContentPartPr>
            <p14:xfrm>
              <a:off x="10411093" y="136105"/>
              <a:ext cx="360" cy="8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DC8097-F7F4-6A11-B8E7-D1FA865913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5093" y="99944"/>
                <a:ext cx="72000" cy="1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0DBCB6-5CD2-BEF0-B515-2974FD0C2467}"/>
                  </a:ext>
                </a:extLst>
              </p14:cNvPr>
              <p14:cNvContentPartPr/>
              <p14:nvPr/>
            </p14:nvContentPartPr>
            <p14:xfrm>
              <a:off x="10611613" y="144025"/>
              <a:ext cx="360" cy="89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0DBCB6-5CD2-BEF0-B515-2974FD0C24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75613" y="108025"/>
                <a:ext cx="72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D8CC88-F659-4431-07CA-038B17DC8693}"/>
                  </a:ext>
                </a:extLst>
              </p14:cNvPr>
              <p14:cNvContentPartPr/>
              <p14:nvPr/>
            </p14:nvContentPartPr>
            <p14:xfrm>
              <a:off x="10266733" y="440305"/>
              <a:ext cx="442440" cy="209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D8CC88-F659-4431-07CA-038B17DC86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30733" y="404305"/>
                <a:ext cx="514080" cy="2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12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08073-4477-53A2-186F-9E05F4E8BFDA}"/>
              </a:ext>
            </a:extLst>
          </p:cNvPr>
          <p:cNvSpPr txBox="1"/>
          <p:nvPr/>
        </p:nvSpPr>
        <p:spPr>
          <a:xfrm>
            <a:off x="3325470" y="383232"/>
            <a:ext cx="886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Oftentimes in security, we must consider even the </a:t>
            </a:r>
            <a:r>
              <a:rPr lang="en-US" sz="2000" b="1" i="1" dirty="0"/>
              <a:t>craziest</a:t>
            </a:r>
            <a:r>
              <a:rPr lang="en-US" sz="2000" b="1" dirty="0"/>
              <a:t> scenarios</a:t>
            </a:r>
          </a:p>
        </p:txBody>
      </p:sp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F32AE5BB-F5D7-86E6-709E-697BB4B5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9775"/>
            <a:ext cx="9296400" cy="5286943"/>
          </a:xfrm>
          <a:prstGeom prst="rect">
            <a:avLst/>
          </a:prstGeom>
        </p:spPr>
      </p:pic>
      <p:pic>
        <p:nvPicPr>
          <p:cNvPr id="2050" name="Picture 2" descr="Danny Ocean (George Clooney) | Ocean's Wiki | Fandom">
            <a:extLst>
              <a:ext uri="{FF2B5EF4-FFF2-40B4-BE49-F238E27FC236}">
                <a16:creationId xmlns:a16="http://schemas.microsoft.com/office/drawing/2014/main" id="{97014881-9C74-9DE9-FEF2-2FAFC9064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r="15547"/>
          <a:stretch/>
        </p:blipFill>
        <p:spPr bwMode="auto">
          <a:xfrm>
            <a:off x="9771767" y="851807"/>
            <a:ext cx="2362264" cy="293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81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1905000" y="2362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Before we jump into course rules, we will do a short exercise to get you thinking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C6FF92F-75BB-05FD-8BE9-850003BA9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5910"/>
            <a:ext cx="8574827" cy="4876578"/>
          </a:xfrm>
          <a:prstGeom prst="rect">
            <a:avLst/>
          </a:prstGeom>
        </p:spPr>
      </p:pic>
      <p:pic>
        <p:nvPicPr>
          <p:cNvPr id="11" name="Graphic 10" descr="Glasses with solid fill">
            <a:extLst>
              <a:ext uri="{FF2B5EF4-FFF2-40B4-BE49-F238E27FC236}">
                <a16:creationId xmlns:a16="http://schemas.microsoft.com/office/drawing/2014/main" id="{6A5B8D86-F542-39A1-9FBB-8B909A80B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600" y="4343400"/>
            <a:ext cx="914400" cy="914400"/>
          </a:xfrm>
          <a:prstGeom prst="rect">
            <a:avLst/>
          </a:prstGeom>
        </p:spPr>
      </p:pic>
      <p:pic>
        <p:nvPicPr>
          <p:cNvPr id="13" name="Graphic 12" descr="Nose with solid fill">
            <a:extLst>
              <a:ext uri="{FF2B5EF4-FFF2-40B4-BE49-F238E27FC236}">
                <a16:creationId xmlns:a16="http://schemas.microsoft.com/office/drawing/2014/main" id="{B0617E4F-1B8B-A187-CCBC-DF1D7CAC8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000" y="4646103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E161CBB-8934-7443-E660-38B408EC4072}"/>
                  </a:ext>
                </a:extLst>
              </p14:cNvPr>
              <p14:cNvContentPartPr/>
              <p14:nvPr/>
            </p14:nvContentPartPr>
            <p14:xfrm>
              <a:off x="5722501" y="5167354"/>
              <a:ext cx="267120" cy="84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E161CBB-8934-7443-E660-38B408EC40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6501" y="5131354"/>
                <a:ext cx="338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FAA4A5C-BAD5-BBE6-1777-D1DB3F323979}"/>
                  </a:ext>
                </a:extLst>
              </p14:cNvPr>
              <p14:cNvContentPartPr/>
              <p14:nvPr/>
            </p14:nvContentPartPr>
            <p14:xfrm>
              <a:off x="6031381" y="5158714"/>
              <a:ext cx="280440" cy="102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FAA4A5C-BAD5-BBE6-1777-D1DB3F3239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5741" y="5122714"/>
                <a:ext cx="352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8C6D55-6449-708B-101D-9D1CCB66F4F7}"/>
                  </a:ext>
                </a:extLst>
              </p14:cNvPr>
              <p14:cNvContentPartPr/>
              <p14:nvPr/>
            </p14:nvContentPartPr>
            <p14:xfrm>
              <a:off x="5717461" y="4578034"/>
              <a:ext cx="155520" cy="55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8C6D55-6449-708B-101D-9D1CCB66F4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1461" y="4542394"/>
                <a:ext cx="227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C79D054-54F9-7508-5F73-839DE8EAD148}"/>
                  </a:ext>
                </a:extLst>
              </p14:cNvPr>
              <p14:cNvContentPartPr/>
              <p14:nvPr/>
            </p14:nvContentPartPr>
            <p14:xfrm>
              <a:off x="6190861" y="4612234"/>
              <a:ext cx="77760" cy="35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C79D054-54F9-7508-5F73-839DE8EAD1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4861" y="4576234"/>
                <a:ext cx="149400" cy="1069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8B7DDDD-BCF6-F016-E61C-80378E4123C2}"/>
              </a:ext>
            </a:extLst>
          </p:cNvPr>
          <p:cNvSpPr txBox="1"/>
          <p:nvPr/>
        </p:nvSpPr>
        <p:spPr>
          <a:xfrm>
            <a:off x="7391400" y="2209800"/>
            <a:ext cx="46482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if someone build an exact replica of the bank and tricks people to go to fake bank instead?</a:t>
            </a:r>
          </a:p>
        </p:txBody>
      </p:sp>
      <p:pic>
        <p:nvPicPr>
          <p:cNvPr id="25" name="Graphic 24" descr="Car with solid fill">
            <a:extLst>
              <a:ext uri="{FF2B5EF4-FFF2-40B4-BE49-F238E27FC236}">
                <a16:creationId xmlns:a16="http://schemas.microsoft.com/office/drawing/2014/main" id="{3CE64BA9-E7EE-27F3-8399-1512F3E99A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00600" y="3680149"/>
            <a:ext cx="629821" cy="629821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907967B0-B555-651C-31BE-F85C08B4BC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201178">
            <a:off x="6954343" y="4232432"/>
            <a:ext cx="629821" cy="629821"/>
          </a:xfrm>
          <a:prstGeom prst="rect">
            <a:avLst/>
          </a:prstGeom>
        </p:spPr>
      </p:pic>
      <p:pic>
        <p:nvPicPr>
          <p:cNvPr id="27" name="Graphic 26" descr="Car with solid fill">
            <a:extLst>
              <a:ext uri="{FF2B5EF4-FFF2-40B4-BE49-F238E27FC236}">
                <a16:creationId xmlns:a16="http://schemas.microsoft.com/office/drawing/2014/main" id="{9C02C156-4DBE-7732-843C-8FAB93394D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61488" y="5432667"/>
            <a:ext cx="629821" cy="629821"/>
          </a:xfrm>
          <a:prstGeom prst="rect">
            <a:avLst/>
          </a:prstGeom>
        </p:spPr>
      </p:pic>
      <p:pic>
        <p:nvPicPr>
          <p:cNvPr id="28" name="Graphic 27" descr="Car with solid fill">
            <a:extLst>
              <a:ext uri="{FF2B5EF4-FFF2-40B4-BE49-F238E27FC236}">
                <a16:creationId xmlns:a16="http://schemas.microsoft.com/office/drawing/2014/main" id="{8A92DC96-3855-5A5B-3A56-6FB88B8EE6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43736" y="5479127"/>
            <a:ext cx="629821" cy="6298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1C569F-6BC6-349B-5E07-6FE36F858FB2}"/>
              </a:ext>
            </a:extLst>
          </p:cNvPr>
          <p:cNvSpPr txBox="1"/>
          <p:nvPr/>
        </p:nvSpPr>
        <p:spPr>
          <a:xfrm>
            <a:off x="9004030" y="331808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bank is now controlled by the evil person and can see everything that is happening</a:t>
            </a:r>
          </a:p>
        </p:txBody>
      </p:sp>
    </p:spTree>
    <p:extLst>
      <p:ext uri="{BB962C8B-B14F-4D97-AF65-F5344CB8AC3E}">
        <p14:creationId xmlns:p14="http://schemas.microsoft.com/office/powerpoint/2010/main" val="2461341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8A800-1A05-8C50-D483-278A80607C69}"/>
              </a:ext>
            </a:extLst>
          </p:cNvPr>
          <p:cNvSpPr txBox="1"/>
          <p:nvPr/>
        </p:nvSpPr>
        <p:spPr>
          <a:xfrm>
            <a:off x="304800" y="152400"/>
            <a:ext cx="4187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CSCI 476 Common Themes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77D8C-544E-A74B-E078-1A2266422DB9}"/>
              </a:ext>
            </a:extLst>
          </p:cNvPr>
          <p:cNvSpPr txBox="1"/>
          <p:nvPr/>
        </p:nvSpPr>
        <p:spPr>
          <a:xfrm>
            <a:off x="609600" y="137160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Intended Design </a:t>
            </a:r>
            <a:r>
              <a:rPr lang="en-US" dirty="0"/>
              <a:t>of 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1CC83-6441-A033-5BC9-A9D4F2437F11}"/>
              </a:ext>
            </a:extLst>
          </p:cNvPr>
          <p:cNvSpPr txBox="1"/>
          <p:nvPr/>
        </p:nvSpPr>
        <p:spPr>
          <a:xfrm>
            <a:off x="678721" y="174093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Unpredictability</a:t>
            </a:r>
            <a:r>
              <a:rPr lang="en-US" dirty="0"/>
              <a:t> of Humans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0C1EE-D73F-8227-E0BC-35BB5718D609}"/>
              </a:ext>
            </a:extLst>
          </p:cNvPr>
          <p:cNvSpPr txBox="1"/>
          <p:nvPr/>
        </p:nvSpPr>
        <p:spPr>
          <a:xfrm>
            <a:off x="521632" y="415456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Countermeasures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20BA8-40EC-6EE6-BFE8-464F26D9834E}"/>
              </a:ext>
            </a:extLst>
          </p:cNvPr>
          <p:cNvSpPr txBox="1"/>
          <p:nvPr/>
        </p:nvSpPr>
        <p:spPr>
          <a:xfrm>
            <a:off x="7162800" y="359463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Authorization and </a:t>
            </a:r>
            <a:r>
              <a:rPr lang="en-US" b="1" dirty="0"/>
              <a:t>Trust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AB393-2723-BE85-CF19-911825EFFF66}"/>
              </a:ext>
            </a:extLst>
          </p:cNvPr>
          <p:cNvSpPr txBox="1"/>
          <p:nvPr/>
        </p:nvSpPr>
        <p:spPr>
          <a:xfrm>
            <a:off x="5952897" y="2137528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Exploitation</a:t>
            </a:r>
            <a:r>
              <a:rPr lang="en-US" dirty="0"/>
              <a:t> of powerful tools and programs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E93D9-6AFA-2616-BA18-872C620191CA}"/>
              </a:ext>
            </a:extLst>
          </p:cNvPr>
          <p:cNvSpPr txBox="1"/>
          <p:nvPr/>
        </p:nvSpPr>
        <p:spPr>
          <a:xfrm>
            <a:off x="5867400" y="4223266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Misdirection</a:t>
            </a:r>
            <a:r>
              <a:rPr lang="en-US" dirty="0"/>
              <a:t> and Hijack of control flow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D2B73E-E6FE-A679-AFBF-612D02F6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708" y="4728404"/>
            <a:ext cx="1599468" cy="170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E8812E-00A0-E108-493B-671A1BFF7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926" y="2662571"/>
            <a:ext cx="1733550" cy="1085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39160-DF64-FDA9-18D5-4F57B56AC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092593"/>
            <a:ext cx="628650" cy="657225"/>
          </a:xfrm>
          <a:prstGeom prst="rect">
            <a:avLst/>
          </a:prstGeom>
        </p:spPr>
      </p:pic>
      <p:pic>
        <p:nvPicPr>
          <p:cNvPr id="18" name="Picture 2" descr="Court parking lot - Fantrippers">
            <a:extLst>
              <a:ext uri="{FF2B5EF4-FFF2-40B4-BE49-F238E27FC236}">
                <a16:creationId xmlns:a16="http://schemas.microsoft.com/office/drawing/2014/main" id="{46E91A53-17CB-35E1-7C6B-571525EFE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742380" y="2786459"/>
            <a:ext cx="1499261" cy="13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Among us imposter (@AmongAsImposter) / Twitter">
            <a:extLst>
              <a:ext uri="{FF2B5EF4-FFF2-40B4-BE49-F238E27FC236}">
                <a16:creationId xmlns:a16="http://schemas.microsoft.com/office/drawing/2014/main" id="{743DEA83-F634-EFE6-E6CA-DA7FD03D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60" y="1038841"/>
            <a:ext cx="942976" cy="94297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AF483C-6540-A01C-2103-EBE4BA9D8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261" y="2124289"/>
            <a:ext cx="2364441" cy="18284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25852F-DE70-6CE1-E5F0-C16DB8AA6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38" y="4561663"/>
            <a:ext cx="4690715" cy="15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44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CSCI 476- Course 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E60AD-8C71-49F4-B409-923715E27D13}"/>
              </a:ext>
            </a:extLst>
          </p:cNvPr>
          <p:cNvSpPr txBox="1"/>
          <p:nvPr/>
        </p:nvSpPr>
        <p:spPr>
          <a:xfrm>
            <a:off x="304800" y="838200"/>
            <a:ext cx="8839200" cy="426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Understand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important principles of security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and threats to the CIA triad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software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security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network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security</a:t>
            </a:r>
          </a:p>
          <a:p>
            <a:pPr lvl="1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cryptography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Given a system, develop a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threat mode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l, assess potential security weaknesses, and be able to think from the perspective of a threat actor</a:t>
            </a: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 Make technical decisions during development of software with security in mind</a:t>
            </a:r>
          </a:p>
        </p:txBody>
      </p:sp>
      <p:pic>
        <p:nvPicPr>
          <p:cNvPr id="11266" name="Picture 2" descr="Scientist Patrick | Know Your Meme">
            <a:extLst>
              <a:ext uri="{FF2B5EF4-FFF2-40B4-BE49-F238E27FC236}">
                <a16:creationId xmlns:a16="http://schemas.microsoft.com/office/drawing/2014/main" id="{2A5AC6DE-D25A-4870-AD48-8AC116C9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207" y="56413"/>
            <a:ext cx="2819400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E264B-47F4-B7BA-CA41-2D3FBCDC5EB8}"/>
              </a:ext>
            </a:extLst>
          </p:cNvPr>
          <p:cNvSpPr txBox="1"/>
          <p:nvPr/>
        </p:nvSpPr>
        <p:spPr>
          <a:xfrm>
            <a:off x="1905000" y="5932838"/>
            <a:ext cx="4373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(I wont be teaching you how to be a hacker…)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65DF2-4AD4-1839-E3AB-B6F444495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409125"/>
            <a:ext cx="3089814" cy="36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pic>
        <p:nvPicPr>
          <p:cNvPr id="1026" name="Picture 2" descr="With great power, comes great responsibility – theQuotes.me">
            <a:extLst>
              <a:ext uri="{FF2B5EF4-FFF2-40B4-BE49-F238E27FC236}">
                <a16:creationId xmlns:a16="http://schemas.microsoft.com/office/drawing/2014/main" id="{907C806E-C911-C208-0CA3-77ECED7B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684953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3CD2DB-3EA8-CE4F-0371-C32CCA931CE7}"/>
              </a:ext>
            </a:extLst>
          </p:cNvPr>
          <p:cNvSpPr txBox="1"/>
          <p:nvPr/>
        </p:nvSpPr>
        <p:spPr>
          <a:xfrm>
            <a:off x="7543800" y="11430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will learn skills that can be used for good and for evil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61758-B443-47AC-34E5-021319D2630F}"/>
              </a:ext>
            </a:extLst>
          </p:cNvPr>
          <p:cNvSpPr txBox="1"/>
          <p:nvPr/>
        </p:nvSpPr>
        <p:spPr>
          <a:xfrm>
            <a:off x="7467600" y="271907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should not use tactics learned in this class on real 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19E4D-30FA-C444-A3DC-449C70AF76BB}"/>
              </a:ext>
            </a:extLst>
          </p:cNvPr>
          <p:cNvSpPr txBox="1"/>
          <p:nvPr/>
        </p:nvSpPr>
        <p:spPr>
          <a:xfrm>
            <a:off x="7549243" y="4730562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your power for good</a:t>
            </a:r>
          </a:p>
        </p:txBody>
      </p:sp>
    </p:spTree>
    <p:extLst>
      <p:ext uri="{BB962C8B-B14F-4D97-AF65-F5344CB8AC3E}">
        <p14:creationId xmlns:p14="http://schemas.microsoft.com/office/powerpoint/2010/main" val="2094332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34DBE-82CD-492F-A38E-CE30BD809F7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09BB1-FD40-4479-8526-AB98B8FC2D89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B26AE-1763-CCFC-B2F4-334CC41C19A1}"/>
              </a:ext>
            </a:extLst>
          </p:cNvPr>
          <p:cNvSpPr txBox="1"/>
          <p:nvPr/>
        </p:nvSpPr>
        <p:spPr>
          <a:xfrm>
            <a:off x="442658" y="860536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Second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DF2A0-C3AB-4DBC-9C44-92E89B4C5A93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5159C-2137-097A-B061-84F5853D487D}"/>
              </a:ext>
            </a:extLst>
          </p:cNvPr>
          <p:cNvSpPr txBox="1"/>
          <p:nvPr/>
        </p:nvSpPr>
        <p:spPr>
          <a:xfrm>
            <a:off x="328863" y="3857051"/>
            <a:ext cx="55386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BB4FB-26BF-37B6-B860-A0C62290B0E9}"/>
              </a:ext>
            </a:extLst>
          </p:cNvPr>
          <p:cNvSpPr txBox="1"/>
          <p:nvPr/>
        </p:nvSpPr>
        <p:spPr>
          <a:xfrm>
            <a:off x="286331" y="5359325"/>
            <a:ext cx="5962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Movies, </a:t>
            </a:r>
            <a:r>
              <a:rPr lang="en-US" dirty="0" err="1"/>
              <a:t>Memes,</a:t>
            </a:r>
            <a:r>
              <a:rPr lang="en-US" i="1" dirty="0" err="1"/>
              <a:t>The</a:t>
            </a:r>
            <a:r>
              <a:rPr lang="en-US" i="1" dirty="0"/>
              <a:t> Bachelor</a:t>
            </a:r>
            <a:r>
              <a:rPr lang="en-US" dirty="0"/>
              <a:t>, Naps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A9A7C-D665-808D-0AD5-BAA0E1717B4D}"/>
              </a:ext>
            </a:extLst>
          </p:cNvPr>
          <p:cNvSpPr txBox="1"/>
          <p:nvPr/>
        </p:nvSpPr>
        <p:spPr>
          <a:xfrm>
            <a:off x="3413588" y="2162479"/>
            <a:ext cx="1473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476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1D5E4-BA59-A500-5232-5B4850BE01ED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AA3858-81C2-A1EC-6804-EDA6CFA4D097}"/>
              </a:ext>
            </a:extLst>
          </p:cNvPr>
          <p:cNvSpPr txBox="1"/>
          <p:nvPr/>
        </p:nvSpPr>
        <p:spPr>
          <a:xfrm>
            <a:off x="3355792" y="3388184"/>
            <a:ext cx="253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Favorite Cereal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Honey Nut Cheerios</a:t>
            </a:r>
          </a:p>
        </p:txBody>
      </p:sp>
      <p:pic>
        <p:nvPicPr>
          <p:cNvPr id="2" name="Picture 1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3F7652C1-8ED2-B43E-8DA0-854D92C5D7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33" y="29644"/>
            <a:ext cx="2390780" cy="2988475"/>
          </a:xfrm>
          <a:prstGeom prst="rect">
            <a:avLst/>
          </a:prstGeom>
        </p:spPr>
      </p:pic>
      <p:pic>
        <p:nvPicPr>
          <p:cNvPr id="8" name="Picture 4" descr="malware-cluster">
            <a:extLst>
              <a:ext uri="{FF2B5EF4-FFF2-40B4-BE49-F238E27FC236}">
                <a16:creationId xmlns:a16="http://schemas.microsoft.com/office/drawing/2014/main" id="{4DE79C78-58D6-6C97-42D9-5F98BA10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912" y="3126557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36CF5DE0-B04E-6BAE-00E6-820681450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66" y="3126557"/>
            <a:ext cx="932280" cy="932280"/>
          </a:xfrm>
          <a:prstGeom prst="rect">
            <a:avLst/>
          </a:prstGeom>
        </p:spPr>
      </p:pic>
      <p:pic>
        <p:nvPicPr>
          <p:cNvPr id="11" name="Picture 4" descr="HackerMan (@EmbrazaMan) / Twitter">
            <a:extLst>
              <a:ext uri="{FF2B5EF4-FFF2-40B4-BE49-F238E27FC236}">
                <a16:creationId xmlns:a16="http://schemas.microsoft.com/office/drawing/2014/main" id="{D3066A81-2B23-BDB0-55F4-72966DBFB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630" y="2307232"/>
            <a:ext cx="636789" cy="6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at lying on a carpet&#10;&#10;Description automatically generated">
            <a:extLst>
              <a:ext uri="{FF2B5EF4-FFF2-40B4-BE49-F238E27FC236}">
                <a16:creationId xmlns:a16="http://schemas.microsoft.com/office/drawing/2014/main" id="{F9EDE409-F6DC-CDEC-C66C-E9E6CAE946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15555"/>
          <a:stretch/>
        </p:blipFill>
        <p:spPr>
          <a:xfrm>
            <a:off x="9409218" y="58598"/>
            <a:ext cx="2427281" cy="2157583"/>
          </a:xfrm>
          <a:prstGeom prst="rect">
            <a:avLst/>
          </a:prstGeom>
        </p:spPr>
      </p:pic>
      <p:pic>
        <p:nvPicPr>
          <p:cNvPr id="13" name="Picture 12" descr="A cat sitting on a table&#10;&#10;Description automatically generated">
            <a:extLst>
              <a:ext uri="{FF2B5EF4-FFF2-40B4-BE49-F238E27FC236}">
                <a16:creationId xmlns:a16="http://schemas.microsoft.com/office/drawing/2014/main" id="{1643DBB0-ECEE-B0C6-403B-C29905C48C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7" t="22938" r="32727" b="23655"/>
          <a:stretch/>
        </p:blipFill>
        <p:spPr>
          <a:xfrm>
            <a:off x="6248401" y="4170471"/>
            <a:ext cx="1292006" cy="2003308"/>
          </a:xfrm>
          <a:prstGeom prst="rect">
            <a:avLst/>
          </a:prstGeom>
        </p:spPr>
      </p:pic>
      <p:pic>
        <p:nvPicPr>
          <p:cNvPr id="14" name="Picture 2" descr="Breach agent · Valorant character · 1 of 14 heroes">
            <a:extLst>
              <a:ext uri="{FF2B5EF4-FFF2-40B4-BE49-F238E27FC236}">
                <a16:creationId xmlns:a16="http://schemas.microsoft.com/office/drawing/2014/main" id="{82014EC4-D91C-963E-6BF9-8E88917D3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2295946"/>
            <a:ext cx="659360" cy="65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Shen - Leaguepedia | League of Legends Esports Wiki">
            <a:extLst>
              <a:ext uri="{FF2B5EF4-FFF2-40B4-BE49-F238E27FC236}">
                <a16:creationId xmlns:a16="http://schemas.microsoft.com/office/drawing/2014/main" id="{18AC3AD1-08F2-676A-DDAD-9706A2B44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106" y="2326403"/>
            <a:ext cx="636789" cy="6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TFT: Teamfight Tactics – Apps on Google Play">
            <a:extLst>
              <a:ext uri="{FF2B5EF4-FFF2-40B4-BE49-F238E27FC236}">
                <a16:creationId xmlns:a16="http://schemas.microsoft.com/office/drawing/2014/main" id="{6B6A941D-3285-8B84-D7E8-2271C413D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611" y="2318104"/>
            <a:ext cx="625917" cy="6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FA36E3-011C-79F9-F90B-C97B454226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341" r="3573"/>
          <a:stretch/>
        </p:blipFill>
        <p:spPr>
          <a:xfrm>
            <a:off x="9842788" y="3320186"/>
            <a:ext cx="2238832" cy="27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85347A0-5F36-7ADA-559C-E49037ED9AE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Contact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64ECB-5E89-3482-0872-D76EEABB35CA}"/>
              </a:ext>
            </a:extLst>
          </p:cNvPr>
          <p:cNvSpPr txBox="1"/>
          <p:nvPr/>
        </p:nvSpPr>
        <p:spPr>
          <a:xfrm>
            <a:off x="373310" y="1564568"/>
            <a:ext cx="746555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Monday, Wednesday, Friday 1:00 – 2:00 PM </a:t>
            </a:r>
          </a:p>
          <a:p>
            <a:r>
              <a:rPr lang="en-US" dirty="0"/>
              <a:t>                       Thursday 1:30-2:30PM</a:t>
            </a:r>
          </a:p>
          <a:p>
            <a:r>
              <a:rPr lang="en-US" dirty="0"/>
              <a:t>	         </a:t>
            </a:r>
            <a:r>
              <a:rPr lang="en-US" i="1" dirty="0"/>
              <a:t>and by appointment</a:t>
            </a:r>
          </a:p>
          <a:p>
            <a:pPr algn="ctr"/>
            <a:endParaRPr lang="en-US" sz="2000" dirty="0"/>
          </a:p>
          <a:p>
            <a:pPr algn="ctr"/>
            <a:r>
              <a:rPr lang="en-US" sz="1400" dirty="0"/>
              <a:t>                             I am in my office a lot. If my door is open, you can always come talk to me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6DDD2F-0C1D-F708-FB18-532D228A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333" r="-501" b="52222"/>
          <a:stretch/>
        </p:blipFill>
        <p:spPr bwMode="auto">
          <a:xfrm>
            <a:off x="7829356" y="1371600"/>
            <a:ext cx="4271204" cy="316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20779-0244-0B77-14EE-CD790020B768}"/>
              </a:ext>
            </a:extLst>
          </p:cNvPr>
          <p:cNvSpPr txBox="1"/>
          <p:nvPr/>
        </p:nvSpPr>
        <p:spPr>
          <a:xfrm>
            <a:off x="375272" y="5032752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also very responsive on Discord!</a:t>
            </a:r>
          </a:p>
          <a:p>
            <a:r>
              <a:rPr lang="en-US" dirty="0"/>
              <a:t>(@reese_p)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C17896-43DA-1CA1-A749-F7925EE7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078" y="5331470"/>
            <a:ext cx="2447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99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A2244A3-8326-B1F0-BB15-BE80F44D6603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F818B-97A4-ED0C-9EDA-9E8C1824D35C}"/>
              </a:ext>
            </a:extLst>
          </p:cNvPr>
          <p:cNvSpPr txBox="1"/>
          <p:nvPr/>
        </p:nvSpPr>
        <p:spPr>
          <a:xfrm>
            <a:off x="381000" y="1371600"/>
            <a:ext cx="2852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TR: 3:05 PM – 4:20</a:t>
            </a:r>
          </a:p>
          <a:p>
            <a:r>
              <a:rPr lang="en-US" sz="2400" dirty="0"/>
              <a:t>Romney Hall 315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2B912-8259-450B-F3FE-1AC187FF898C}"/>
              </a:ext>
            </a:extLst>
          </p:cNvPr>
          <p:cNvSpPr txBox="1"/>
          <p:nvPr/>
        </p:nvSpPr>
        <p:spPr>
          <a:xfrm>
            <a:off x="457200" y="3581400"/>
            <a:ext cx="1028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Course Website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https://www.cs.montana.edu/pearsall/classes/fall2023/476/main.html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B5D93D-2BAC-2827-D00B-A22D91AB6779}"/>
                  </a:ext>
                </a:extLst>
              </p14:cNvPr>
              <p14:cNvContentPartPr/>
              <p14:nvPr/>
            </p14:nvContentPartPr>
            <p14:xfrm>
              <a:off x="10275146" y="3031906"/>
              <a:ext cx="274680" cy="739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B5D93D-2BAC-2827-D00B-A22D91AB67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6146" y="3022910"/>
                <a:ext cx="292320" cy="75707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966F6E5-7A17-2467-919B-D71179ADB87B}"/>
              </a:ext>
            </a:extLst>
          </p:cNvPr>
          <p:cNvSpPr txBox="1"/>
          <p:nvPr/>
        </p:nvSpPr>
        <p:spPr>
          <a:xfrm>
            <a:off x="457200" y="5181600"/>
            <a:ext cx="856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will be using Discord for class communication and for announcements</a:t>
            </a:r>
          </a:p>
        </p:txBody>
      </p:sp>
      <p:pic>
        <p:nvPicPr>
          <p:cNvPr id="14" name="Picture 2" descr="Discord - Free social media icons">
            <a:extLst>
              <a:ext uri="{FF2B5EF4-FFF2-40B4-BE49-F238E27FC236}">
                <a16:creationId xmlns:a16="http://schemas.microsoft.com/office/drawing/2014/main" id="{74525F54-9F6B-61F4-28CF-FED9FBBB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4927182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17F40E-EC32-7F3D-4C0D-BB5E483C6CDE}"/>
              </a:ext>
            </a:extLst>
          </p:cNvPr>
          <p:cNvSpPr txBox="1"/>
          <p:nvPr/>
        </p:nvSpPr>
        <p:spPr>
          <a:xfrm>
            <a:off x="1143000" y="576702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your role and change your nickname!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7BBCB-050F-49E0-8B29-0DD6C64E54EC}"/>
              </a:ext>
            </a:extLst>
          </p:cNvPr>
          <p:cNvSpPr txBox="1"/>
          <p:nvPr/>
        </p:nvSpPr>
        <p:spPr>
          <a:xfrm>
            <a:off x="3581400" y="19050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lectures will be recorded and put on the website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9D0A1E-ED2B-EFB8-EE17-85A5FE42D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0" y="294689"/>
            <a:ext cx="4571573" cy="26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3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4F8E6AC-376C-0703-7BE1-1F0DA86F363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E11FB-74F1-2256-0A62-9595BC294E52}"/>
              </a:ext>
            </a:extLst>
          </p:cNvPr>
          <p:cNvSpPr txBox="1"/>
          <p:nvPr/>
        </p:nvSpPr>
        <p:spPr>
          <a:xfrm>
            <a:off x="533400" y="914400"/>
            <a:ext cx="10432664" cy="367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232- Data Structures and Algorithms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</a:rPr>
              <a:t>CSCI 460- Operating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</a:rPr>
              <a:t>CSCI 466- Networks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366- Computer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112- Programming in C (HIGHLY </a:t>
            </a:r>
            <a:r>
              <a:rPr lang="en-US" sz="2400" dirty="0" err="1"/>
              <a:t>HIGHLY</a:t>
            </a:r>
            <a:r>
              <a:rPr lang="en-US" sz="2400" dirty="0"/>
              <a:t> </a:t>
            </a:r>
            <a:r>
              <a:rPr lang="en-US" sz="2400" dirty="0" err="1"/>
              <a:t>HIGHLY</a:t>
            </a:r>
            <a:r>
              <a:rPr lang="en-US" sz="2400" dirty="0"/>
              <a:t> recommended)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05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4F8E6AC-376C-0703-7BE1-1F0DA86F363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E11FB-74F1-2256-0A62-9595BC294E52}"/>
              </a:ext>
            </a:extLst>
          </p:cNvPr>
          <p:cNvSpPr txBox="1"/>
          <p:nvPr/>
        </p:nvSpPr>
        <p:spPr>
          <a:xfrm>
            <a:off x="533400" y="914400"/>
            <a:ext cx="10730823" cy="4675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232- Data Structures and Algorithms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366- Computer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112- Programming in C (HIGHLY </a:t>
            </a:r>
            <a:r>
              <a:rPr lang="en-US" sz="2400" dirty="0" err="1"/>
              <a:t>HIGHLY</a:t>
            </a:r>
            <a:r>
              <a:rPr lang="en-US" sz="2400" dirty="0"/>
              <a:t> </a:t>
            </a:r>
            <a:r>
              <a:rPr lang="en-US" sz="2400" dirty="0" err="1"/>
              <a:t>HIGHLY</a:t>
            </a:r>
            <a:r>
              <a:rPr lang="en-US" sz="2400" dirty="0"/>
              <a:t> recommended)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sz="2000" dirty="0"/>
              <a:t>Before taking this class, I expect you to be comfortable with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Python and C programming</a:t>
            </a:r>
          </a:p>
          <a:p>
            <a:pPr marL="2857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Linux command line navigation</a:t>
            </a:r>
          </a:p>
          <a:p>
            <a:pPr marL="2857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computer architecture (Memory, CPU, Assembly, Hex, OS, </a:t>
            </a:r>
            <a:r>
              <a:rPr lang="en-US" sz="2000" dirty="0" err="1"/>
              <a:t>etc</a:t>
            </a:r>
            <a:r>
              <a:rPr lang="en-US" sz="2000" dirty="0"/>
              <a:t> ) </a:t>
            </a:r>
            <a:r>
              <a:rPr lang="en-US" sz="1200" dirty="0"/>
              <a:t>we will review this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2284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A85D90B-0465-0F17-3D06-2EC5F4408976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Schedule</a:t>
            </a:r>
          </a:p>
        </p:txBody>
      </p:sp>
      <p:pic>
        <p:nvPicPr>
          <p:cNvPr id="2050" name="Picture 2" descr="Ryan Beckford Hackerman HD Template | Ryan Beckford | Funny gaming memes,  Glasses meme, Memes">
            <a:extLst>
              <a:ext uri="{FF2B5EF4-FFF2-40B4-BE49-F238E27FC236}">
                <a16:creationId xmlns:a16="http://schemas.microsoft.com/office/drawing/2014/main" id="{376AA62F-FBD6-409A-898F-AF1C71A6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74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8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D27737B-C78E-2A2A-8CA0-3AEB14DBC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50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1B3E8DEE-25A1-FE02-B26E-96B611544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FA95DC0-2E00-F169-0B97-5D3FC3BA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Convertible with solid fill">
            <a:extLst>
              <a:ext uri="{FF2B5EF4-FFF2-40B4-BE49-F238E27FC236}">
                <a16:creationId xmlns:a16="http://schemas.microsoft.com/office/drawing/2014/main" id="{6646F749-E848-81B3-BE91-581A4F8FB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16" name="Graphic 15" descr="Convertible with solid fill">
            <a:extLst>
              <a:ext uri="{FF2B5EF4-FFF2-40B4-BE49-F238E27FC236}">
                <a16:creationId xmlns:a16="http://schemas.microsoft.com/office/drawing/2014/main" id="{E1142AA4-11CA-65D0-E9B8-489F00492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57F064A-F776-E41F-5DDB-5581A1FA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82E3A6-4517-BF71-42DB-AB30D3B19C63}"/>
              </a:ext>
            </a:extLst>
          </p:cNvPr>
          <p:cNvSpPr txBox="1"/>
          <p:nvPr/>
        </p:nvSpPr>
        <p:spPr>
          <a:xfrm>
            <a:off x="5695779" y="4222723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secure the area around the bank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59D997-8B02-CB59-B6F5-9B3A8DCF5712}"/>
              </a:ext>
            </a:extLst>
          </p:cNvPr>
          <p:cNvSpPr txBox="1"/>
          <p:nvPr/>
        </p:nvSpPr>
        <p:spPr>
          <a:xfrm>
            <a:off x="6301938" y="4656247"/>
            <a:ext cx="329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Only people that are allowed should be able to pass into the bank</a:t>
            </a:r>
          </a:p>
        </p:txBody>
      </p:sp>
    </p:spTree>
    <p:extLst>
      <p:ext uri="{BB962C8B-B14F-4D97-AF65-F5344CB8AC3E}">
        <p14:creationId xmlns:p14="http://schemas.microsoft.com/office/powerpoint/2010/main" val="3360888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81D31AE-E5B8-9582-0EFA-043CCAB31A5D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Course Questionnaire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3BB89-3D86-29D8-85CF-33BE365BB1DA}"/>
              </a:ext>
            </a:extLst>
          </p:cNvPr>
          <p:cNvSpPr txBox="1"/>
          <p:nvPr/>
        </p:nvSpPr>
        <p:spPr>
          <a:xfrm>
            <a:off x="6477000" y="198120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Please take some time to do the course questionnaire today or tomorrow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DEEA9-C4C3-39EE-AC1A-EA60A1EC5B96}"/>
              </a:ext>
            </a:extLst>
          </p:cNvPr>
          <p:cNvSpPr txBox="1"/>
          <p:nvPr/>
        </p:nvSpPr>
        <p:spPr>
          <a:xfrm>
            <a:off x="6477000" y="3748621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answers are important to me and will help make this class a better experience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5AA29-0364-E14D-1392-6676492421E1}"/>
              </a:ext>
            </a:extLst>
          </p:cNvPr>
          <p:cNvSpPr txBox="1"/>
          <p:nvPr/>
        </p:nvSpPr>
        <p:spPr>
          <a:xfrm>
            <a:off x="6477000" y="514671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your grade for Lab 0 will be for completing the questionnaire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FCCFFD-15FD-5290-0E8F-5AE7EDF4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48269"/>
            <a:ext cx="433008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9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726CB-17DF-4C38-AD59-7CFC94DE09A4}"/>
              </a:ext>
            </a:extLst>
          </p:cNvPr>
          <p:cNvSpPr txBox="1"/>
          <p:nvPr/>
        </p:nvSpPr>
        <p:spPr>
          <a:xfrm>
            <a:off x="634490" y="5257800"/>
            <a:ext cx="6833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require you to get the textbook, but it is a great resource for learning the material and doing the assignments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9EF3C27-CDCF-7F1A-839B-8570ED1D57ED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Textbook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D4602D-1433-D5C3-97CE-9CF5076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33624"/>
            <a:ext cx="9448800" cy="38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35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9EF3C27-CDCF-7F1A-839B-8570ED1D57ED}"/>
              </a:ext>
            </a:extLst>
          </p:cNvPr>
          <p:cNvSpPr txBox="1">
            <a:spLocks/>
          </p:cNvSpPr>
          <p:nvPr/>
        </p:nvSpPr>
        <p:spPr>
          <a:xfrm>
            <a:off x="533720" y="113248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SEED Labs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58BA3E-3F78-9309-C573-BAE41820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127" y="113248"/>
            <a:ext cx="4628943" cy="2833687"/>
          </a:xfrm>
          <a:prstGeom prst="rect">
            <a:avLst/>
          </a:prstGeom>
        </p:spPr>
      </p:pic>
      <p:pic>
        <p:nvPicPr>
          <p:cNvPr id="7170" name="Picture 2" descr="Containers vs Virtual Machines (VMs): Critical Differences to Understand">
            <a:extLst>
              <a:ext uri="{FF2B5EF4-FFF2-40B4-BE49-F238E27FC236}">
                <a16:creationId xmlns:a16="http://schemas.microsoft.com/office/drawing/2014/main" id="{F048752A-F44C-5CD5-C9D1-9031E3F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82804"/>
            <a:ext cx="3324225" cy="333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60B66A-C768-4B94-E1E1-4492058756A1}"/>
              </a:ext>
            </a:extLst>
          </p:cNvPr>
          <p:cNvSpPr txBox="1"/>
          <p:nvPr/>
        </p:nvSpPr>
        <p:spPr>
          <a:xfrm>
            <a:off x="1066800" y="883760"/>
            <a:ext cx="4628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majority of work for this class will be done on the SEED Labs virtual machine</a:t>
            </a:r>
          </a:p>
          <a:p>
            <a:endParaRPr lang="en-US" dirty="0"/>
          </a:p>
          <a:p>
            <a:r>
              <a:rPr lang="en-US" dirty="0"/>
              <a:t>On Tuesday we will walk through the installation process together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9097DF-3CF0-90AE-D7AA-6C65F871C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0" y="2946935"/>
            <a:ext cx="6435324" cy="3337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49003-FAE5-5E76-74C1-00CC9190BF50}"/>
              </a:ext>
            </a:extLst>
          </p:cNvPr>
          <p:cNvSpPr txBox="1"/>
          <p:nvPr/>
        </p:nvSpPr>
        <p:spPr>
          <a:xfrm>
            <a:off x="5080917" y="1622424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will be helpful if you download this file </a:t>
            </a:r>
            <a:r>
              <a:rPr lang="en-US" b="1" dirty="0">
                <a:solidFill>
                  <a:srgbClr val="FF0000"/>
                </a:solidFill>
              </a:rPr>
              <a:t>before</a:t>
            </a:r>
            <a:r>
              <a:rPr lang="en-US" dirty="0"/>
              <a:t> class on Tuesday.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54C120-C7EA-161D-DAE5-8149AA6187B6}"/>
                  </a:ext>
                </a:extLst>
              </p14:cNvPr>
              <p14:cNvContentPartPr/>
              <p14:nvPr/>
            </p14:nvContentPartPr>
            <p14:xfrm>
              <a:off x="7294706" y="1431706"/>
              <a:ext cx="1025280" cy="34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54C120-C7EA-161D-DAE5-8149AA6187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5706" y="1423066"/>
                <a:ext cx="10429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EF4EA3-9F1B-9A5E-FB6D-4BD46D12CDE2}"/>
                  </a:ext>
                </a:extLst>
              </p14:cNvPr>
              <p14:cNvContentPartPr/>
              <p14:nvPr/>
            </p14:nvContentPartPr>
            <p14:xfrm>
              <a:off x="6212186" y="1410106"/>
              <a:ext cx="1018800" cy="26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EF4EA3-9F1B-9A5E-FB6D-4BD46D12CD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3186" y="1401466"/>
                <a:ext cx="1036440" cy="2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272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0EC2589-D199-193C-DFE6-E0B990517874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3C44E-C5FA-2913-39C8-1EE0BE5049F0}"/>
              </a:ext>
            </a:extLst>
          </p:cNvPr>
          <p:cNvSpPr txBox="1"/>
          <p:nvPr/>
        </p:nvSpPr>
        <p:spPr>
          <a:xfrm>
            <a:off x="1066800" y="1524000"/>
            <a:ext cx="2832827" cy="166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70%  Labs (11 or 12)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15%  Research Project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15% Final Exam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434A6E-7129-D7D3-3CC4-FF2A8C3A147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62768-8A0B-4AA0-3DB6-5D89CF684080}"/>
              </a:ext>
            </a:extLst>
          </p:cNvPr>
          <p:cNvSpPr txBox="1"/>
          <p:nvPr/>
        </p:nvSpPr>
        <p:spPr>
          <a:xfrm>
            <a:off x="457200" y="1399571"/>
            <a:ext cx="9092554" cy="363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70%  Labs </a:t>
            </a:r>
            <a:r>
              <a:rPr lang="en-US" sz="2000" dirty="0"/>
              <a:t>(11 or 12)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Learn by doing, which will enhance your understanding of computer security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We will use the VM to replicate the attacks we discuss in lecture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Follow the instructions, and record your observations and output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Submitted to D2L as a PDF</a:t>
            </a:r>
          </a:p>
          <a:p>
            <a:pPr lvl="2"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72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434A6E-7129-D7D3-3CC4-FF2A8C3A147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4873-90DE-B7D9-FD99-9DA86A8BA994}"/>
              </a:ext>
            </a:extLst>
          </p:cNvPr>
          <p:cNvSpPr txBox="1"/>
          <p:nvPr/>
        </p:nvSpPr>
        <p:spPr>
          <a:xfrm>
            <a:off x="457200" y="1399571"/>
            <a:ext cx="10102446" cy="3074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15%</a:t>
            </a:r>
            <a:r>
              <a:rPr lang="en-US" sz="2000" dirty="0"/>
              <a:t>  </a:t>
            </a:r>
            <a:r>
              <a:rPr lang="en-US" sz="2000" b="1" dirty="0"/>
              <a:t>Research Project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will explore a cybersecurity-related topic of your choice  </a:t>
            </a:r>
            <a:r>
              <a:rPr lang="en-US" sz="1200" dirty="0"/>
              <a:t>(one we did </a:t>
            </a:r>
            <a:r>
              <a:rPr lang="en-US" sz="1200" i="1" dirty="0"/>
              <a:t>not</a:t>
            </a:r>
            <a:r>
              <a:rPr lang="en-US" sz="1200" dirty="0"/>
              <a:t> discuss in class)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will have a choice of writing a paper </a:t>
            </a:r>
            <a:r>
              <a:rPr lang="en-US" sz="2000" i="1" dirty="0"/>
              <a:t>or</a:t>
            </a:r>
            <a:r>
              <a:rPr lang="en-US" sz="2000" dirty="0"/>
              <a:t> creating a video presentation on the topic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can submit it at any point in the semester, but deadline is April 23</a:t>
            </a:r>
            <a:r>
              <a:rPr lang="en-US" sz="2000" baseline="30000" dirty="0"/>
              <a:t>rd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must get your topic approved by Reese first</a:t>
            </a:r>
          </a:p>
        </p:txBody>
      </p:sp>
    </p:spTree>
    <p:extLst>
      <p:ext uri="{BB962C8B-B14F-4D97-AF65-F5344CB8AC3E}">
        <p14:creationId xmlns:p14="http://schemas.microsoft.com/office/powerpoint/2010/main" val="1991827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E09DD92-78F1-6FD4-BC07-C6D7C7B64FD6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C7ABB-363B-C5F9-1F19-2E3F1C3F7556}"/>
              </a:ext>
            </a:extLst>
          </p:cNvPr>
          <p:cNvSpPr txBox="1"/>
          <p:nvPr/>
        </p:nvSpPr>
        <p:spPr>
          <a:xfrm>
            <a:off x="792480" y="1447800"/>
            <a:ext cx="9906000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15% Final Exam</a:t>
            </a:r>
            <a:endParaRPr lang="en-US" sz="20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Cumulative exam that covers content from the entire semester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Exam consists of short answer questions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Will take place during finals week (in-person)</a:t>
            </a:r>
          </a:p>
        </p:txBody>
      </p:sp>
    </p:spTree>
    <p:extLst>
      <p:ext uri="{BB962C8B-B14F-4D97-AF65-F5344CB8AC3E}">
        <p14:creationId xmlns:p14="http://schemas.microsoft.com/office/powerpoint/2010/main" val="129745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E217E62-B5C5-573A-BBA6-0726E226C75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Late Assignment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11B7C-271D-B5EF-9EAF-44D09C2A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3316"/>
            <a:ext cx="12192000" cy="26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16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71CEC8C-A069-DE34-4B07-61E368E441E3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36785-4291-7EF9-7A62-CCB597BF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54277"/>
            <a:ext cx="2085975" cy="3949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05E86-1CA8-2394-A0FA-D7AF7CBC190F}"/>
              </a:ext>
            </a:extLst>
          </p:cNvPr>
          <p:cNvSpPr txBox="1"/>
          <p:nvPr/>
        </p:nvSpPr>
        <p:spPr>
          <a:xfrm>
            <a:off x="3200400" y="167640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the end of the semester, if you are within 1% of the next letter grade, I will bump you 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4AD94-343D-6CAC-2576-0C52A11CC946}"/>
              </a:ext>
            </a:extLst>
          </p:cNvPr>
          <p:cNvSpPr txBox="1"/>
          <p:nvPr/>
        </p:nvSpPr>
        <p:spPr>
          <a:xfrm>
            <a:off x="3124200" y="33528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will not curve exams or final grades unless it is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58CC57-8680-A8F0-6757-546405F9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4291871"/>
            <a:ext cx="4492703" cy="21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1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Plagiarism and 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1EB00-645B-613B-06A3-9C47F154751F}"/>
              </a:ext>
            </a:extLst>
          </p:cNvPr>
          <p:cNvSpPr/>
          <p:nvPr/>
        </p:nvSpPr>
        <p:spPr>
          <a:xfrm>
            <a:off x="762000" y="1371600"/>
            <a:ext cx="10880065" cy="1240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4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</p:spTree>
    <p:extLst>
      <p:ext uri="{BB962C8B-B14F-4D97-AF65-F5344CB8AC3E}">
        <p14:creationId xmlns:p14="http://schemas.microsoft.com/office/powerpoint/2010/main" val="383741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139933-0DAC-6CEF-7FBC-3A3FD8B7708E}"/>
              </a:ext>
            </a:extLst>
          </p:cNvPr>
          <p:cNvSpPr txBox="1"/>
          <p:nvPr/>
        </p:nvSpPr>
        <p:spPr>
          <a:xfrm>
            <a:off x="6189503" y="431617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gate that will block incoming cars</a:t>
            </a:r>
          </a:p>
        </p:txBody>
      </p:sp>
    </p:spTree>
    <p:extLst>
      <p:ext uri="{BB962C8B-B14F-4D97-AF65-F5344CB8AC3E}">
        <p14:creationId xmlns:p14="http://schemas.microsoft.com/office/powerpoint/2010/main" val="2284712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Plagiarism and 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1EB00-645B-613B-06A3-9C47F154751F}"/>
              </a:ext>
            </a:extLst>
          </p:cNvPr>
          <p:cNvSpPr/>
          <p:nvPr/>
        </p:nvSpPr>
        <p:spPr>
          <a:xfrm>
            <a:off x="762000" y="1371600"/>
            <a:ext cx="10880065" cy="1240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4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D773E-92DE-955A-4E96-055AC7C952CD}"/>
              </a:ext>
            </a:extLst>
          </p:cNvPr>
          <p:cNvSpPr txBox="1"/>
          <p:nvPr/>
        </p:nvSpPr>
        <p:spPr>
          <a:xfrm>
            <a:off x="990600" y="3407229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allowed to submit something that is not your own, and you are not allowed to steal solutions from other groups and modify 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3C3D3-75A9-BB06-40E6-827C04F9A489}"/>
              </a:ext>
            </a:extLst>
          </p:cNvPr>
          <p:cNvSpPr txBox="1"/>
          <p:nvPr/>
        </p:nvSpPr>
        <p:spPr>
          <a:xfrm>
            <a:off x="838200" y="4754367"/>
            <a:ext cx="357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do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90075-D4BF-7BE6-7CB5-C50F8CFDCC82}"/>
              </a:ext>
            </a:extLst>
          </p:cNvPr>
          <p:cNvSpPr txBox="1"/>
          <p:nvPr/>
        </p:nvSpPr>
        <p:spPr>
          <a:xfrm>
            <a:off x="6819900" y="475307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acceptable, but you should leave a reference in the comments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68544-7FBD-0155-93D2-4925BAEB054D}"/>
              </a:ext>
            </a:extLst>
          </p:cNvPr>
          <p:cNvSpPr txBox="1"/>
          <p:nvPr/>
        </p:nvSpPr>
        <p:spPr>
          <a:xfrm>
            <a:off x="990600" y="4108523"/>
            <a:ext cx="895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(Generally, I am ok with students sharing ideas and working on their separate solutions together)</a:t>
            </a:r>
          </a:p>
        </p:txBody>
      </p:sp>
    </p:spTree>
    <p:extLst>
      <p:ext uri="{BB962C8B-B14F-4D97-AF65-F5344CB8AC3E}">
        <p14:creationId xmlns:p14="http://schemas.microsoft.com/office/powerpoint/2010/main" val="4118416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MSU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45BE7-B3A1-E2E6-5CE0-323C1533D878}"/>
              </a:ext>
            </a:extLst>
          </p:cNvPr>
          <p:cNvSpPr txBox="1"/>
          <p:nvPr/>
        </p:nvSpPr>
        <p:spPr>
          <a:xfrm>
            <a:off x="2743200" y="2733306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Counseling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Disabilities </a:t>
            </a:r>
          </a:p>
        </p:txBody>
      </p:sp>
    </p:spTree>
    <p:extLst>
      <p:ext uri="{BB962C8B-B14F-4D97-AF65-F5344CB8AC3E}">
        <p14:creationId xmlns:p14="http://schemas.microsoft.com/office/powerpoint/2010/main" val="2284443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How to do well in this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A0291-F6DC-2867-0515-597393A9999B}"/>
              </a:ext>
            </a:extLst>
          </p:cNvPr>
          <p:cNvSpPr txBox="1"/>
          <p:nvPr/>
        </p:nvSpPr>
        <p:spPr>
          <a:xfrm>
            <a:off x="524260" y="2174269"/>
            <a:ext cx="5724143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started on labs early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help when you need 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Come to class and office hours</a:t>
            </a:r>
          </a:p>
        </p:txBody>
      </p:sp>
      <p:pic>
        <p:nvPicPr>
          <p:cNvPr id="3074" name="Picture 2" descr="last crusade knight - Imgflip">
            <a:extLst>
              <a:ext uri="{FF2B5EF4-FFF2-40B4-BE49-F238E27FC236}">
                <a16:creationId xmlns:a16="http://schemas.microsoft.com/office/drawing/2014/main" id="{E65BCAD8-5A76-A486-5AFA-6354AD15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3" y="1600200"/>
            <a:ext cx="5715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07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How to do well in this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A0291-F6DC-2867-0515-597393A9999B}"/>
              </a:ext>
            </a:extLst>
          </p:cNvPr>
          <p:cNvSpPr txBox="1"/>
          <p:nvPr/>
        </p:nvSpPr>
        <p:spPr>
          <a:xfrm>
            <a:off x="524260" y="2174269"/>
            <a:ext cx="5724143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started on labs early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help when you need 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Come to class and office hours</a:t>
            </a:r>
          </a:p>
        </p:txBody>
      </p:sp>
      <p:pic>
        <p:nvPicPr>
          <p:cNvPr id="3074" name="Picture 2" descr="last crusade knight - Imgflip">
            <a:extLst>
              <a:ext uri="{FF2B5EF4-FFF2-40B4-BE49-F238E27FC236}">
                <a16:creationId xmlns:a16="http://schemas.microsoft.com/office/drawing/2014/main" id="{E65BCAD8-5A76-A486-5AFA-6354AD15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3" y="1600200"/>
            <a:ext cx="5715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9E613-CFAC-4CDA-3A49-9506AAC7EBB8}"/>
              </a:ext>
            </a:extLst>
          </p:cNvPr>
          <p:cNvSpPr txBox="1"/>
          <p:nvPr/>
        </p:nvSpPr>
        <p:spPr>
          <a:xfrm>
            <a:off x="219456" y="5160919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Try to have fun</a:t>
            </a:r>
          </a:p>
        </p:txBody>
      </p:sp>
      <p:pic>
        <p:nvPicPr>
          <p:cNvPr id="8" name="Picture 2" descr="Thumbs Up Crying Cat | Know Your Meme">
            <a:extLst>
              <a:ext uri="{FF2B5EF4-FFF2-40B4-BE49-F238E27FC236}">
                <a16:creationId xmlns:a16="http://schemas.microsoft.com/office/drawing/2014/main" id="{B3368003-2D8F-0C10-7A2A-6589A2D2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31" y="4953000"/>
            <a:ext cx="1104900" cy="104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81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572000" y="2590800"/>
            <a:ext cx="533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b="1" spc="-5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DBBCC-F950-F3F2-EF44-C0EFE1E7AA1E}"/>
              </a:ext>
            </a:extLst>
          </p:cNvPr>
          <p:cNvSpPr txBox="1"/>
          <p:nvPr/>
        </p:nvSpPr>
        <p:spPr>
          <a:xfrm>
            <a:off x="1981200" y="3598013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Any problems?</a:t>
            </a:r>
          </a:p>
        </p:txBody>
      </p:sp>
    </p:spTree>
    <p:extLst>
      <p:ext uri="{BB962C8B-B14F-4D97-AF65-F5344CB8AC3E}">
        <p14:creationId xmlns:p14="http://schemas.microsoft.com/office/powerpoint/2010/main" val="109498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D59606-31CD-8A37-CF71-241630EA488A}"/>
                  </a:ext>
                </a:extLst>
              </p14:cNvPr>
              <p14:cNvContentPartPr/>
              <p14:nvPr/>
            </p14:nvContentPartPr>
            <p14:xfrm>
              <a:off x="3828189" y="2555100"/>
              <a:ext cx="1217160" cy="165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D59606-31CD-8A37-CF71-241630EA48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2549" y="2519100"/>
                <a:ext cx="1288800" cy="17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638A61-229B-D269-DD84-3D0BB1604DDD}"/>
                  </a:ext>
                </a:extLst>
              </p14:cNvPr>
              <p14:cNvContentPartPr/>
              <p14:nvPr/>
            </p14:nvContentPartPr>
            <p14:xfrm>
              <a:off x="4758789" y="2899980"/>
              <a:ext cx="213480" cy="17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638A61-229B-D269-DD84-3D0BB1604D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23149" y="2864340"/>
                <a:ext cx="2851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F490438-AD9C-6656-85C5-2A77EB5F4C59}"/>
              </a:ext>
            </a:extLst>
          </p:cNvPr>
          <p:cNvGrpSpPr/>
          <p:nvPr/>
        </p:nvGrpSpPr>
        <p:grpSpPr>
          <a:xfrm>
            <a:off x="3628749" y="2990700"/>
            <a:ext cx="551880" cy="822240"/>
            <a:chOff x="3628749" y="2990700"/>
            <a:chExt cx="55188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121024-2710-F0AD-8121-51CABD859295}"/>
                    </a:ext>
                  </a:extLst>
                </p14:cNvPr>
                <p14:cNvContentPartPr/>
                <p14:nvPr/>
              </p14:nvContentPartPr>
              <p14:xfrm>
                <a:off x="4048509" y="2990700"/>
                <a:ext cx="132120" cy="27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121024-2710-F0AD-8121-51CABD8592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12869" y="2955060"/>
                  <a:ext cx="203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5F614D-5DC6-7303-903A-0B23E9932377}"/>
                    </a:ext>
                  </a:extLst>
                </p14:cNvPr>
                <p14:cNvContentPartPr/>
                <p14:nvPr/>
              </p14:nvContentPartPr>
              <p14:xfrm>
                <a:off x="3628749" y="3585780"/>
                <a:ext cx="385560" cy="22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5F614D-5DC6-7303-903A-0B23E99323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93109" y="3549780"/>
                  <a:ext cx="457200" cy="29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0025FF-48B7-1565-36ED-E5195DBDF7E2}"/>
              </a:ext>
            </a:extLst>
          </p:cNvPr>
          <p:cNvSpPr txBox="1"/>
          <p:nvPr/>
        </p:nvSpPr>
        <p:spPr>
          <a:xfrm>
            <a:off x="5638800" y="4219609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Someone can simply drive </a:t>
            </a:r>
            <a:r>
              <a:rPr lang="en-US" b="1" dirty="0"/>
              <a:t>around</a:t>
            </a:r>
            <a:r>
              <a:rPr lang="en-US" dirty="0"/>
              <a:t> the gate</a:t>
            </a:r>
          </a:p>
        </p:txBody>
      </p:sp>
    </p:spTree>
    <p:extLst>
      <p:ext uri="{BB962C8B-B14F-4D97-AF65-F5344CB8AC3E}">
        <p14:creationId xmlns:p14="http://schemas.microsoft.com/office/powerpoint/2010/main" val="350354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14:cNvPr>
              <p14:cNvContentPartPr/>
              <p14:nvPr/>
            </p14:nvContentPartPr>
            <p14:xfrm>
              <a:off x="2582533" y="1971745"/>
              <a:ext cx="963720" cy="162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6893" y="1936105"/>
                <a:ext cx="1035360" cy="16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14:cNvPr>
              <p14:cNvContentPartPr/>
              <p14:nvPr/>
            </p14:nvContentPartPr>
            <p14:xfrm>
              <a:off x="2319733" y="3705145"/>
              <a:ext cx="655920" cy="1136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4093" y="3669505"/>
                <a:ext cx="7275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14:cNvPr>
              <p14:cNvContentPartPr/>
              <p14:nvPr/>
            </p14:nvContentPartPr>
            <p14:xfrm>
              <a:off x="2468773" y="4996825"/>
              <a:ext cx="1432440" cy="9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773" y="4960825"/>
                <a:ext cx="1504080" cy="985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81A0367-3735-23DE-8FCE-286812ACCD13}"/>
              </a:ext>
            </a:extLst>
          </p:cNvPr>
          <p:cNvSpPr txBox="1"/>
          <p:nvPr/>
        </p:nvSpPr>
        <p:spPr>
          <a:xfrm>
            <a:off x="5867400" y="43322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don’t even need to use a road!</a:t>
            </a:r>
          </a:p>
        </p:txBody>
      </p:sp>
    </p:spTree>
    <p:extLst>
      <p:ext uri="{BB962C8B-B14F-4D97-AF65-F5344CB8AC3E}">
        <p14:creationId xmlns:p14="http://schemas.microsoft.com/office/powerpoint/2010/main" val="249802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14:cNvPr>
              <p14:cNvContentPartPr/>
              <p14:nvPr/>
            </p14:nvContentPartPr>
            <p14:xfrm>
              <a:off x="2582533" y="1971745"/>
              <a:ext cx="963720" cy="162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6520" y="1935737"/>
                <a:ext cx="1035387" cy="1694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14:cNvPr>
              <p14:cNvContentPartPr/>
              <p14:nvPr/>
            </p14:nvContentPartPr>
            <p14:xfrm>
              <a:off x="2319733" y="3705145"/>
              <a:ext cx="655920" cy="1136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3733" y="3669145"/>
                <a:ext cx="7275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14:cNvPr>
              <p14:cNvContentPartPr/>
              <p14:nvPr/>
            </p14:nvContentPartPr>
            <p14:xfrm>
              <a:off x="2468773" y="4996825"/>
              <a:ext cx="1432440" cy="9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782" y="4960825"/>
                <a:ext cx="1504062" cy="985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81A0367-3735-23DE-8FCE-286812ACCD13}"/>
              </a:ext>
            </a:extLst>
          </p:cNvPr>
          <p:cNvSpPr txBox="1"/>
          <p:nvPr/>
        </p:nvSpPr>
        <p:spPr>
          <a:xfrm>
            <a:off x="5867400" y="43322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don’t even need to use a road!</a:t>
            </a:r>
          </a:p>
        </p:txBody>
      </p:sp>
      <p:pic>
        <p:nvPicPr>
          <p:cNvPr id="3074" name="Picture 2" descr="The security here sure is tight. | Funny pictures with captions, Funny  pictures, Picture captions">
            <a:extLst>
              <a:ext uri="{FF2B5EF4-FFF2-40B4-BE49-F238E27FC236}">
                <a16:creationId xmlns:a16="http://schemas.microsoft.com/office/drawing/2014/main" id="{A65F9C20-8DA8-9847-83DC-C638803F0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143000"/>
            <a:ext cx="4995862" cy="420876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0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77F18-4371-815C-208F-CD9F61B8A080}"/>
              </a:ext>
            </a:extLst>
          </p:cNvPr>
          <p:cNvSpPr txBox="1"/>
          <p:nvPr/>
        </p:nvSpPr>
        <p:spPr>
          <a:xfrm>
            <a:off x="5334000" y="15240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countermeasure</a:t>
            </a:r>
            <a:r>
              <a:rPr lang="en-US" dirty="0"/>
              <a:t> to this would be to build a wall</a:t>
            </a:r>
          </a:p>
        </p:txBody>
      </p:sp>
    </p:spTree>
    <p:extLst>
      <p:ext uri="{BB962C8B-B14F-4D97-AF65-F5344CB8AC3E}">
        <p14:creationId xmlns:p14="http://schemas.microsoft.com/office/powerpoint/2010/main" val="188390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4283</TotalTime>
  <Words>1358</Words>
  <Application>Microsoft Office PowerPoint</Application>
  <PresentationFormat>Widescreen</PresentationFormat>
  <Paragraphs>229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Helvetica Neue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466-  01 Course Introduction</dc:title>
  <dc:creator>Reese Pearsall</dc:creator>
  <cp:lastModifiedBy>Pearsall, Reese</cp:lastModifiedBy>
  <cp:revision>35</cp:revision>
  <dcterms:created xsi:type="dcterms:W3CDTF">2022-08-21T16:55:59Z</dcterms:created>
  <dcterms:modified xsi:type="dcterms:W3CDTF">2023-08-23T22:38:13Z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